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66" r:id="rId3"/>
    <p:sldId id="268" r:id="rId4"/>
    <p:sldId id="269" r:id="rId5"/>
    <p:sldId id="273" r:id="rId6"/>
    <p:sldId id="274" r:id="rId7"/>
    <p:sldId id="291" r:id="rId8"/>
    <p:sldId id="276" r:id="rId9"/>
    <p:sldId id="277" r:id="rId10"/>
    <p:sldId id="285" r:id="rId11"/>
    <p:sldId id="289" r:id="rId12"/>
    <p:sldId id="286" r:id="rId13"/>
    <p:sldId id="290" r:id="rId14"/>
    <p:sldId id="281" r:id="rId15"/>
    <p:sldId id="288" r:id="rId16"/>
    <p:sldId id="287" r:id="rId17"/>
    <p:sldId id="280"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E0B4"/>
    <a:srgbClr val="C720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CEB6AF-D6BB-FC44-B170-8D049800F5BA}" v="1" dt="2024-01-04T13:19:12.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9" autoAdjust="0"/>
    <p:restoredTop sz="96327"/>
  </p:normalViewPr>
  <p:slideViewPr>
    <p:cSldViewPr snapToGrid="0">
      <p:cViewPr varScale="1">
        <p:scale>
          <a:sx n="128" d="100"/>
          <a:sy n="128" d="100"/>
        </p:scale>
        <p:origin x="440"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s Bauch Mira" userId="63060042-afcf-41f6-a816-5747b8f9e0f6" providerId="ADAL" clId="{B8CEB6AF-D6BB-FC44-B170-8D049800F5BA}"/>
    <pc:docChg chg="modSld">
      <pc:chgData name="Marcos Bauch Mira" userId="63060042-afcf-41f6-a816-5747b8f9e0f6" providerId="ADAL" clId="{B8CEB6AF-D6BB-FC44-B170-8D049800F5BA}" dt="2024-01-04T13:19:12.507" v="0" actId="1036"/>
      <pc:docMkLst>
        <pc:docMk/>
      </pc:docMkLst>
      <pc:sldChg chg="modSp">
        <pc:chgData name="Marcos Bauch Mira" userId="63060042-afcf-41f6-a816-5747b8f9e0f6" providerId="ADAL" clId="{B8CEB6AF-D6BB-FC44-B170-8D049800F5BA}" dt="2024-01-04T13:19:12.507" v="0" actId="1036"/>
        <pc:sldMkLst>
          <pc:docMk/>
          <pc:sldMk cId="1145052829" sldId="274"/>
        </pc:sldMkLst>
        <pc:spChg chg="mod">
          <ac:chgData name="Marcos Bauch Mira" userId="63060042-afcf-41f6-a816-5747b8f9e0f6" providerId="ADAL" clId="{B8CEB6AF-D6BB-FC44-B170-8D049800F5BA}" dt="2024-01-04T13:19:12.507" v="0" actId="1036"/>
          <ac:spMkLst>
            <pc:docMk/>
            <pc:sldMk cId="1145052829" sldId="274"/>
            <ac:spMk id="71" creationId="{8AD9FBA5-4513-06FE-D7B2-9D7BC17E49B9}"/>
          </ac:spMkLst>
        </pc:spChg>
        <pc:spChg chg="mod">
          <ac:chgData name="Marcos Bauch Mira" userId="63060042-afcf-41f6-a816-5747b8f9e0f6" providerId="ADAL" clId="{B8CEB6AF-D6BB-FC44-B170-8D049800F5BA}" dt="2024-01-04T13:19:12.507" v="0" actId="1036"/>
          <ac:spMkLst>
            <pc:docMk/>
            <pc:sldMk cId="1145052829" sldId="274"/>
            <ac:spMk id="1880" creationId="{0437F7FF-01AF-F035-85DC-E91318C50DA2}"/>
          </ac:spMkLst>
        </pc:spChg>
        <pc:spChg chg="mod">
          <ac:chgData name="Marcos Bauch Mira" userId="63060042-afcf-41f6-a816-5747b8f9e0f6" providerId="ADAL" clId="{B8CEB6AF-D6BB-FC44-B170-8D049800F5BA}" dt="2024-01-04T13:19:12.507" v="0" actId="1036"/>
          <ac:spMkLst>
            <pc:docMk/>
            <pc:sldMk cId="1145052829" sldId="274"/>
            <ac:spMk id="1882" creationId="{AE07A1F1-9691-ABC2-6DBA-F67C7F98C2EE}"/>
          </ac:spMkLst>
        </pc:spChg>
        <pc:spChg chg="mod">
          <ac:chgData name="Marcos Bauch Mira" userId="63060042-afcf-41f6-a816-5747b8f9e0f6" providerId="ADAL" clId="{B8CEB6AF-D6BB-FC44-B170-8D049800F5BA}" dt="2024-01-04T13:19:12.507" v="0" actId="1036"/>
          <ac:spMkLst>
            <pc:docMk/>
            <pc:sldMk cId="1145052829" sldId="274"/>
            <ac:spMk id="1883" creationId="{E332689F-9A0F-4A6F-A30B-E54598B3E0AC}"/>
          </ac:spMkLst>
        </pc:spChg>
        <pc:spChg chg="mod">
          <ac:chgData name="Marcos Bauch Mira" userId="63060042-afcf-41f6-a816-5747b8f9e0f6" providerId="ADAL" clId="{B8CEB6AF-D6BB-FC44-B170-8D049800F5BA}" dt="2024-01-04T13:19:12.507" v="0" actId="1036"/>
          <ac:spMkLst>
            <pc:docMk/>
            <pc:sldMk cId="1145052829" sldId="274"/>
            <ac:spMk id="1884" creationId="{AA999E75-660A-7226-2C35-B05C8656B57B}"/>
          </ac:spMkLst>
        </pc:spChg>
        <pc:spChg chg="mod">
          <ac:chgData name="Marcos Bauch Mira" userId="63060042-afcf-41f6-a816-5747b8f9e0f6" providerId="ADAL" clId="{B8CEB6AF-D6BB-FC44-B170-8D049800F5BA}" dt="2024-01-04T13:19:12.507" v="0" actId="1036"/>
          <ac:spMkLst>
            <pc:docMk/>
            <pc:sldMk cId="1145052829" sldId="274"/>
            <ac:spMk id="1886" creationId="{45AB311E-AEE5-7A18-821E-F81EBE0796A6}"/>
          </ac:spMkLst>
        </pc:spChg>
        <pc:spChg chg="mod">
          <ac:chgData name="Marcos Bauch Mira" userId="63060042-afcf-41f6-a816-5747b8f9e0f6" providerId="ADAL" clId="{B8CEB6AF-D6BB-FC44-B170-8D049800F5BA}" dt="2024-01-04T13:19:12.507" v="0" actId="1036"/>
          <ac:spMkLst>
            <pc:docMk/>
            <pc:sldMk cId="1145052829" sldId="274"/>
            <ac:spMk id="1887" creationId="{129B1283-9DD0-DCD2-8E1A-D0083AC6E018}"/>
          </ac:spMkLst>
        </pc:spChg>
        <pc:grpChg chg="mod">
          <ac:chgData name="Marcos Bauch Mira" userId="63060042-afcf-41f6-a816-5747b8f9e0f6" providerId="ADAL" clId="{B8CEB6AF-D6BB-FC44-B170-8D049800F5BA}" dt="2024-01-04T13:19:12.507" v="0" actId="1036"/>
          <ac:grpSpMkLst>
            <pc:docMk/>
            <pc:sldMk cId="1145052829" sldId="274"/>
            <ac:grpSpMk id="76" creationId="{FB9A9C7E-4DC5-3730-B471-F2A973A3B1F9}"/>
          </ac:grpSpMkLst>
        </pc:grpChg>
        <pc:grpChg chg="mod">
          <ac:chgData name="Marcos Bauch Mira" userId="63060042-afcf-41f6-a816-5747b8f9e0f6" providerId="ADAL" clId="{B8CEB6AF-D6BB-FC44-B170-8D049800F5BA}" dt="2024-01-04T13:19:12.507" v="0" actId="1036"/>
          <ac:grpSpMkLst>
            <pc:docMk/>
            <pc:sldMk cId="1145052829" sldId="274"/>
            <ac:grpSpMk id="79" creationId="{3130A835-1E2C-A8C4-BC57-080258F210D9}"/>
          </ac:grpSpMkLst>
        </pc:grpChg>
        <pc:grpChg chg="mod">
          <ac:chgData name="Marcos Bauch Mira" userId="63060042-afcf-41f6-a816-5747b8f9e0f6" providerId="ADAL" clId="{B8CEB6AF-D6BB-FC44-B170-8D049800F5BA}" dt="2024-01-04T13:19:12.507" v="0" actId="1036"/>
          <ac:grpSpMkLst>
            <pc:docMk/>
            <pc:sldMk cId="1145052829" sldId="274"/>
            <ac:grpSpMk id="1879" creationId="{95DBF288-98AE-64FF-38B0-AE66E8E335FD}"/>
          </ac:grpSpMkLst>
        </pc:grpChg>
        <pc:grpChg chg="mod">
          <ac:chgData name="Marcos Bauch Mira" userId="63060042-afcf-41f6-a816-5747b8f9e0f6" providerId="ADAL" clId="{B8CEB6AF-D6BB-FC44-B170-8D049800F5BA}" dt="2024-01-04T13:19:12.507" v="0" actId="1036"/>
          <ac:grpSpMkLst>
            <pc:docMk/>
            <pc:sldMk cId="1145052829" sldId="274"/>
            <ac:grpSpMk id="1881" creationId="{9B1A2B44-3198-59C3-E906-07FCF1C9AECB}"/>
          </ac:grpSpMkLst>
        </pc:grpChg>
        <pc:picChg chg="mod">
          <ac:chgData name="Marcos Bauch Mira" userId="63060042-afcf-41f6-a816-5747b8f9e0f6" providerId="ADAL" clId="{B8CEB6AF-D6BB-FC44-B170-8D049800F5BA}" dt="2024-01-04T13:19:12.507" v="0" actId="1036"/>
          <ac:picMkLst>
            <pc:docMk/>
            <pc:sldMk cId="1145052829" sldId="274"/>
            <ac:picMk id="64" creationId="{59325534-3DA0-D8F0-F88F-F304A299E0F8}"/>
          </ac:picMkLst>
        </pc:picChg>
        <pc:picChg chg="mod">
          <ac:chgData name="Marcos Bauch Mira" userId="63060042-afcf-41f6-a816-5747b8f9e0f6" providerId="ADAL" clId="{B8CEB6AF-D6BB-FC44-B170-8D049800F5BA}" dt="2024-01-04T13:19:12.507" v="0" actId="1036"/>
          <ac:picMkLst>
            <pc:docMk/>
            <pc:sldMk cId="1145052829" sldId="274"/>
            <ac:picMk id="65" creationId="{3222512B-7C9D-63B6-81B8-C21C26C4F74D}"/>
          </ac:picMkLst>
        </pc:picChg>
        <pc:picChg chg="mod">
          <ac:chgData name="Marcos Bauch Mira" userId="63060042-afcf-41f6-a816-5747b8f9e0f6" providerId="ADAL" clId="{B8CEB6AF-D6BB-FC44-B170-8D049800F5BA}" dt="2024-01-04T13:19:12.507" v="0" actId="1036"/>
          <ac:picMkLst>
            <pc:docMk/>
            <pc:sldMk cId="1145052829" sldId="274"/>
            <ac:picMk id="66" creationId="{F757B2D2-F728-BA0B-643C-8641707EBD04}"/>
          </ac:picMkLst>
        </pc:picChg>
        <pc:picChg chg="mod">
          <ac:chgData name="Marcos Bauch Mira" userId="63060042-afcf-41f6-a816-5747b8f9e0f6" providerId="ADAL" clId="{B8CEB6AF-D6BB-FC44-B170-8D049800F5BA}" dt="2024-01-04T13:19:12.507" v="0" actId="1036"/>
          <ac:picMkLst>
            <pc:docMk/>
            <pc:sldMk cId="1145052829" sldId="274"/>
            <ac:picMk id="67" creationId="{73FAB509-BF29-A6D4-D2D6-C704D86DD748}"/>
          </ac:picMkLst>
        </pc:picChg>
        <pc:picChg chg="mod">
          <ac:chgData name="Marcos Bauch Mira" userId="63060042-afcf-41f6-a816-5747b8f9e0f6" providerId="ADAL" clId="{B8CEB6AF-D6BB-FC44-B170-8D049800F5BA}" dt="2024-01-04T13:19:12.507" v="0" actId="1036"/>
          <ac:picMkLst>
            <pc:docMk/>
            <pc:sldMk cId="1145052829" sldId="274"/>
            <ac:picMk id="68" creationId="{124C6E9D-0FB5-0829-ADF7-CADEF33C59A6}"/>
          </ac:picMkLst>
        </pc:picChg>
        <pc:picChg chg="mod">
          <ac:chgData name="Marcos Bauch Mira" userId="63060042-afcf-41f6-a816-5747b8f9e0f6" providerId="ADAL" clId="{B8CEB6AF-D6BB-FC44-B170-8D049800F5BA}" dt="2024-01-04T13:19:12.507" v="0" actId="1036"/>
          <ac:picMkLst>
            <pc:docMk/>
            <pc:sldMk cId="1145052829" sldId="274"/>
            <ac:picMk id="69" creationId="{17896A79-203A-43BD-6FA1-A2A1811E4AF9}"/>
          </ac:picMkLst>
        </pc:picChg>
        <pc:picChg chg="mod">
          <ac:chgData name="Marcos Bauch Mira" userId="63060042-afcf-41f6-a816-5747b8f9e0f6" providerId="ADAL" clId="{B8CEB6AF-D6BB-FC44-B170-8D049800F5BA}" dt="2024-01-04T13:19:12.507" v="0" actId="1036"/>
          <ac:picMkLst>
            <pc:docMk/>
            <pc:sldMk cId="1145052829" sldId="274"/>
            <ac:picMk id="78" creationId="{C005DB0B-0848-4BA7-265D-3D80BF12E25C}"/>
          </ac:picMkLst>
        </pc:picChg>
        <pc:picChg chg="mod">
          <ac:chgData name="Marcos Bauch Mira" userId="63060042-afcf-41f6-a816-5747b8f9e0f6" providerId="ADAL" clId="{B8CEB6AF-D6BB-FC44-B170-8D049800F5BA}" dt="2024-01-04T13:19:12.507" v="0" actId="1036"/>
          <ac:picMkLst>
            <pc:docMk/>
            <pc:sldMk cId="1145052829" sldId="274"/>
            <ac:picMk id="1885" creationId="{8D5D93EB-B984-8A1A-2D46-3A730C999629}"/>
          </ac:picMkLst>
        </pc:picChg>
        <pc:picChg chg="mod">
          <ac:chgData name="Marcos Bauch Mira" userId="63060042-afcf-41f6-a816-5747b8f9e0f6" providerId="ADAL" clId="{B8CEB6AF-D6BB-FC44-B170-8D049800F5BA}" dt="2024-01-04T13:19:12.507" v="0" actId="1036"/>
          <ac:picMkLst>
            <pc:docMk/>
            <pc:sldMk cId="1145052829" sldId="274"/>
            <ac:picMk id="1888" creationId="{96BEB134-1496-4239-40F5-C968757F287A}"/>
          </ac:picMkLst>
        </pc:picChg>
        <pc:picChg chg="mod">
          <ac:chgData name="Marcos Bauch Mira" userId="63060042-afcf-41f6-a816-5747b8f9e0f6" providerId="ADAL" clId="{B8CEB6AF-D6BB-FC44-B170-8D049800F5BA}" dt="2024-01-04T13:19:12.507" v="0" actId="1036"/>
          <ac:picMkLst>
            <pc:docMk/>
            <pc:sldMk cId="1145052829" sldId="274"/>
            <ac:picMk id="2365" creationId="{F9D07A04-123C-E626-4138-2C446903C7FE}"/>
          </ac:picMkLst>
        </pc:picChg>
        <pc:picChg chg="mod">
          <ac:chgData name="Marcos Bauch Mira" userId="63060042-afcf-41f6-a816-5747b8f9e0f6" providerId="ADAL" clId="{B8CEB6AF-D6BB-FC44-B170-8D049800F5BA}" dt="2024-01-04T13:19:12.507" v="0" actId="1036"/>
          <ac:picMkLst>
            <pc:docMk/>
            <pc:sldMk cId="1145052829" sldId="274"/>
            <ac:picMk id="2366" creationId="{06531B25-66E5-A710-E728-BE5710CDCC59}"/>
          </ac:picMkLst>
        </pc:picChg>
        <pc:picChg chg="mod">
          <ac:chgData name="Marcos Bauch Mira" userId="63060042-afcf-41f6-a816-5747b8f9e0f6" providerId="ADAL" clId="{B8CEB6AF-D6BB-FC44-B170-8D049800F5BA}" dt="2024-01-04T13:19:12.507" v="0" actId="1036"/>
          <ac:picMkLst>
            <pc:docMk/>
            <pc:sldMk cId="1145052829" sldId="274"/>
            <ac:picMk id="2367" creationId="{67A34EEA-42EB-49B3-1CAE-5E01C2E16E65}"/>
          </ac:picMkLst>
        </pc:picChg>
        <pc:cxnChg chg="mod">
          <ac:chgData name="Marcos Bauch Mira" userId="63060042-afcf-41f6-a816-5747b8f9e0f6" providerId="ADAL" clId="{B8CEB6AF-D6BB-FC44-B170-8D049800F5BA}" dt="2024-01-04T13:19:12.507" v="0" actId="1036"/>
          <ac:cxnSpMkLst>
            <pc:docMk/>
            <pc:sldMk cId="1145052829" sldId="274"/>
            <ac:cxnSpMk id="2363" creationId="{2157B4F6-BD02-5E00-C088-E76538D28F84}"/>
          </ac:cxnSpMkLst>
        </pc:cxnChg>
        <pc:cxnChg chg="mod">
          <ac:chgData name="Marcos Bauch Mira" userId="63060042-afcf-41f6-a816-5747b8f9e0f6" providerId="ADAL" clId="{B8CEB6AF-D6BB-FC44-B170-8D049800F5BA}" dt="2024-01-04T13:19:12.507" v="0" actId="1036"/>
          <ac:cxnSpMkLst>
            <pc:docMk/>
            <pc:sldMk cId="1145052829" sldId="274"/>
            <ac:cxnSpMk id="2364" creationId="{CDA4C0E7-F808-023A-D25C-729B741884DC}"/>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20"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20" Type="http://schemas.openxmlformats.org/officeDocument/2006/relationships/image" Target="../media/image16.jpe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20"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21" Type="http://schemas.openxmlformats.org/officeDocument/2006/relationships/image" Target="../media/image19.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20"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 Id="rId22"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21" Type="http://schemas.openxmlformats.org/officeDocument/2006/relationships/image" Target="../media/image21.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20" Type="http://schemas.openxmlformats.org/officeDocument/2006/relationships/image" Target="../media/image20.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23" Type="http://schemas.openxmlformats.org/officeDocument/2006/relationships/image" Target="../media/image23.png"/><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 Id="rId22"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21" Type="http://schemas.openxmlformats.org/officeDocument/2006/relationships/image" Target="../media/image21.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20" Type="http://schemas.openxmlformats.org/officeDocument/2006/relationships/image" Target="../media/image24.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23" Type="http://schemas.openxmlformats.org/officeDocument/2006/relationships/image" Target="../media/image23.png"/><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 Id="rId22"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21" Type="http://schemas.openxmlformats.org/officeDocument/2006/relationships/image" Target="../media/image26.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20"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26" Type="http://schemas.openxmlformats.org/officeDocument/2006/relationships/image" Target="../media/image12.png"/><Relationship Id="rId3" Type="http://schemas.openxmlformats.org/officeDocument/2006/relationships/image" Target="../media/image2.png"/><Relationship Id="rId21" Type="http://schemas.openxmlformats.org/officeDocument/2006/relationships/image" Target="../media/image7.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5" Type="http://schemas.openxmlformats.org/officeDocument/2006/relationships/image" Target="../media/image11.png"/><Relationship Id="rId2" Type="http://schemas.openxmlformats.org/officeDocument/2006/relationships/image" Target="../media/image1.png"/><Relationship Id="rId16" Type="http://schemas.microsoft.com/office/2007/relationships/hdphoto" Target="../media/hdphoto11.wdp"/><Relationship Id="rId20"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24" Type="http://schemas.openxmlformats.org/officeDocument/2006/relationships/image" Target="../media/image10.png"/><Relationship Id="rId5" Type="http://schemas.microsoft.com/office/2007/relationships/hdphoto" Target="../media/hdphoto1.wdp"/><Relationship Id="rId15" Type="http://schemas.microsoft.com/office/2007/relationships/hdphoto" Target="../media/hdphoto10.wdp"/><Relationship Id="rId23" Type="http://schemas.openxmlformats.org/officeDocument/2006/relationships/image" Target="../media/image9.png"/><Relationship Id="rId28" Type="http://schemas.openxmlformats.org/officeDocument/2006/relationships/image" Target="../media/image14.png"/><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 Id="rId22" Type="http://schemas.openxmlformats.org/officeDocument/2006/relationships/image" Target="../media/image8.png"/><Relationship Id="rId27"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8.wdp"/><Relationship Id="rId18" Type="http://schemas.microsoft.com/office/2007/relationships/hdphoto" Target="../media/hdphoto13.wdp"/><Relationship Id="rId3" Type="http://schemas.openxmlformats.org/officeDocument/2006/relationships/image" Target="../media/image2.png"/><Relationship Id="rId7" Type="http://schemas.microsoft.com/office/2007/relationships/hdphoto" Target="../media/hdphoto3.wdp"/><Relationship Id="rId12" Type="http://schemas.microsoft.com/office/2007/relationships/hdphoto" Target="../media/hdphoto7.wdp"/><Relationship Id="rId17" Type="http://schemas.microsoft.com/office/2007/relationships/hdphoto" Target="../media/hdphoto12.wdp"/><Relationship Id="rId2" Type="http://schemas.openxmlformats.org/officeDocument/2006/relationships/image" Target="../media/image1.pn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6.wdp"/><Relationship Id="rId5" Type="http://schemas.microsoft.com/office/2007/relationships/hdphoto" Target="../media/hdphoto1.wdp"/><Relationship Id="rId15" Type="http://schemas.microsoft.com/office/2007/relationships/hdphoto" Target="../media/hdphoto10.wdp"/><Relationship Id="rId10" Type="http://schemas.microsoft.com/office/2007/relationships/hdphoto" Target="../media/hdphoto5.wdp"/><Relationship Id="rId19" Type="http://schemas.openxmlformats.org/officeDocument/2006/relationships/image" Target="../media/image5.png"/><Relationship Id="rId4" Type="http://schemas.openxmlformats.org/officeDocument/2006/relationships/image" Target="../media/image3.png"/><Relationship Id="rId9" Type="http://schemas.microsoft.com/office/2007/relationships/hdphoto" Target="../media/hdphoto4.wdp"/><Relationship Id="rId1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776" name="Group 1775">
            <a:extLst>
              <a:ext uri="{FF2B5EF4-FFF2-40B4-BE49-F238E27FC236}">
                <a16:creationId xmlns:a16="http://schemas.microsoft.com/office/drawing/2014/main" id="{4D3110B5-9ED1-CE3F-B3C7-5F95142D8FEF}"/>
              </a:ext>
            </a:extLst>
          </p:cNvPr>
          <p:cNvGrpSpPr/>
          <p:nvPr/>
        </p:nvGrpSpPr>
        <p:grpSpPr>
          <a:xfrm>
            <a:off x="-1627940" y="-618904"/>
            <a:ext cx="15464228" cy="93450620"/>
            <a:chOff x="-1627940" y="-618904"/>
            <a:chExt cx="15464228" cy="93450620"/>
          </a:xfrm>
        </p:grpSpPr>
        <p:grpSp>
          <p:nvGrpSpPr>
            <p:cNvPr id="90" name="Group 89">
              <a:extLst>
                <a:ext uri="{FF2B5EF4-FFF2-40B4-BE49-F238E27FC236}">
                  <a16:creationId xmlns:a16="http://schemas.microsoft.com/office/drawing/2014/main" id="{333A9AA1-B9E0-22C0-F5B8-42BB952F5246}"/>
                </a:ext>
              </a:extLst>
            </p:cNvPr>
            <p:cNvGrpSpPr/>
            <p:nvPr/>
          </p:nvGrpSpPr>
          <p:grpSpPr>
            <a:xfrm>
              <a:off x="-986513" y="-618904"/>
              <a:ext cx="14822801" cy="13270443"/>
              <a:chOff x="-1011096" y="-1793674"/>
              <a:chExt cx="14822801" cy="13270443"/>
            </a:xfrm>
          </p:grpSpPr>
          <p:pic>
            <p:nvPicPr>
              <p:cNvPr id="19" name="Picture 18" descr="A close up of a leaf&#10;&#10;Description automatically generated">
                <a:extLst>
                  <a:ext uri="{FF2B5EF4-FFF2-40B4-BE49-F238E27FC236}">
                    <a16:creationId xmlns:a16="http://schemas.microsoft.com/office/drawing/2014/main" id="{7C23ABC0-E24C-81F9-BB24-48EB872FE06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8" name="Picture 17" descr="A green leaf on a black background&#10;&#10;Description automatically generated">
                <a:extLst>
                  <a:ext uri="{FF2B5EF4-FFF2-40B4-BE49-F238E27FC236}">
                    <a16:creationId xmlns:a16="http://schemas.microsoft.com/office/drawing/2014/main" id="{DA1E5346-B37E-BC70-021E-770A8733093A}"/>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7" name="Picture 26" descr="A close up of a leaf&#10;&#10;Description automatically generated">
                <a:extLst>
                  <a:ext uri="{FF2B5EF4-FFF2-40B4-BE49-F238E27FC236}">
                    <a16:creationId xmlns:a16="http://schemas.microsoft.com/office/drawing/2014/main" id="{E54DE932-2CBA-EC9D-DAFB-0FC38C90794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9" name="Picture 28" descr="A close up of a leaf&#10;&#10;Description automatically generated">
                <a:extLst>
                  <a:ext uri="{FF2B5EF4-FFF2-40B4-BE49-F238E27FC236}">
                    <a16:creationId xmlns:a16="http://schemas.microsoft.com/office/drawing/2014/main" id="{3AB734C4-5F69-B3A2-1ACD-E029BCB62CC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31" name="Picture 30" descr="A close up of a leaf&#10;&#10;Description automatically generated">
                <a:extLst>
                  <a:ext uri="{FF2B5EF4-FFF2-40B4-BE49-F238E27FC236}">
                    <a16:creationId xmlns:a16="http://schemas.microsoft.com/office/drawing/2014/main" id="{1DA36777-C804-26A1-B3BE-9A63F45AFC2F}"/>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33" name="Picture 32" descr="A close up of a leaf&#10;&#10;Description automatically generated">
                <a:extLst>
                  <a:ext uri="{FF2B5EF4-FFF2-40B4-BE49-F238E27FC236}">
                    <a16:creationId xmlns:a16="http://schemas.microsoft.com/office/drawing/2014/main" id="{CC63817B-CFBC-F326-485B-6DDBF344EEB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38" name="Picture 37" descr="A close up of a leaf&#10;&#10;Description automatically generated">
                <a:extLst>
                  <a:ext uri="{FF2B5EF4-FFF2-40B4-BE49-F238E27FC236}">
                    <a16:creationId xmlns:a16="http://schemas.microsoft.com/office/drawing/2014/main" id="{955EF7AC-C974-C079-0208-608D13266B50}"/>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44" name="Picture 43" descr="A green leaf on a black background&#10;&#10;Description automatically generated">
                <a:extLst>
                  <a:ext uri="{FF2B5EF4-FFF2-40B4-BE49-F238E27FC236}">
                    <a16:creationId xmlns:a16="http://schemas.microsoft.com/office/drawing/2014/main" id="{92EEF133-206F-8DD1-79C7-74343F8B1B1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45" name="Picture 44" descr="A green leaf on a black background&#10;&#10;Description automatically generated">
                <a:extLst>
                  <a:ext uri="{FF2B5EF4-FFF2-40B4-BE49-F238E27FC236}">
                    <a16:creationId xmlns:a16="http://schemas.microsoft.com/office/drawing/2014/main" id="{8D69B67F-0136-8493-6112-3CDC00DF6496}"/>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46" name="Picture 45" descr="A green leaf on a black background&#10;&#10;Description automatically generated">
                <a:extLst>
                  <a:ext uri="{FF2B5EF4-FFF2-40B4-BE49-F238E27FC236}">
                    <a16:creationId xmlns:a16="http://schemas.microsoft.com/office/drawing/2014/main" id="{D523F712-61B4-4614-5375-37F0186DC725}"/>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47" name="Picture 46" descr="A green leaf on a black background&#10;&#10;Description automatically generated">
                <a:extLst>
                  <a:ext uri="{FF2B5EF4-FFF2-40B4-BE49-F238E27FC236}">
                    <a16:creationId xmlns:a16="http://schemas.microsoft.com/office/drawing/2014/main" id="{950DAD96-D0D1-17B9-E1AD-45E965C36517}"/>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48" name="Picture 47" descr="A close up of a leaf&#10;&#10;Description automatically generated">
                <a:extLst>
                  <a:ext uri="{FF2B5EF4-FFF2-40B4-BE49-F238E27FC236}">
                    <a16:creationId xmlns:a16="http://schemas.microsoft.com/office/drawing/2014/main" id="{EB014BBD-ECFD-2DFB-B016-1A0B0D7BC6F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49" name="Picture 48" descr="A green leaf on a black background&#10;&#10;Description automatically generated">
                <a:extLst>
                  <a:ext uri="{FF2B5EF4-FFF2-40B4-BE49-F238E27FC236}">
                    <a16:creationId xmlns:a16="http://schemas.microsoft.com/office/drawing/2014/main" id="{D811CFE6-3B13-46E9-0FE8-D69D638472B2}"/>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50" name="Picture 49" descr="A close up of a leaf&#10;&#10;Description automatically generated">
                <a:extLst>
                  <a:ext uri="{FF2B5EF4-FFF2-40B4-BE49-F238E27FC236}">
                    <a16:creationId xmlns:a16="http://schemas.microsoft.com/office/drawing/2014/main" id="{83F4FC0F-9225-F04D-EA06-C6E50F23B17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51" name="Picture 50" descr="A green leaf on a black background&#10;&#10;Description automatically generated">
                <a:extLst>
                  <a:ext uri="{FF2B5EF4-FFF2-40B4-BE49-F238E27FC236}">
                    <a16:creationId xmlns:a16="http://schemas.microsoft.com/office/drawing/2014/main" id="{7373EF2A-68C2-28E9-B93C-79E1F961F66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52" name="Picture 51" descr="A close up of a leaf&#10;&#10;Description automatically generated">
                <a:extLst>
                  <a:ext uri="{FF2B5EF4-FFF2-40B4-BE49-F238E27FC236}">
                    <a16:creationId xmlns:a16="http://schemas.microsoft.com/office/drawing/2014/main" id="{B420FB7B-B67B-E594-9D18-B10B046D623C}"/>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53" name="Picture 52" descr="A close up of a leaf&#10;&#10;Description automatically generated">
                <a:extLst>
                  <a:ext uri="{FF2B5EF4-FFF2-40B4-BE49-F238E27FC236}">
                    <a16:creationId xmlns:a16="http://schemas.microsoft.com/office/drawing/2014/main" id="{F17E1DF1-7E61-38E8-AA59-548B9636B49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54" name="Picture 53" descr="A green leaf on a black background&#10;&#10;Description automatically generated">
                <a:extLst>
                  <a:ext uri="{FF2B5EF4-FFF2-40B4-BE49-F238E27FC236}">
                    <a16:creationId xmlns:a16="http://schemas.microsoft.com/office/drawing/2014/main" id="{57FB445F-E210-3DB9-585F-64D886CF048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55" name="Picture 54" descr="A green leaf on a black background&#10;&#10;Description automatically generated">
                <a:extLst>
                  <a:ext uri="{FF2B5EF4-FFF2-40B4-BE49-F238E27FC236}">
                    <a16:creationId xmlns:a16="http://schemas.microsoft.com/office/drawing/2014/main" id="{E40D3B7A-BFB9-7430-0A77-03971C31E15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56" name="Picture 55" descr="A close up of a leaf&#10;&#10;Description automatically generated">
                <a:extLst>
                  <a:ext uri="{FF2B5EF4-FFF2-40B4-BE49-F238E27FC236}">
                    <a16:creationId xmlns:a16="http://schemas.microsoft.com/office/drawing/2014/main" id="{A3581E68-2708-3D96-553E-8BE334B50F5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57" name="Picture 56" descr="A green leaf on a black background&#10;&#10;Description automatically generated">
                <a:extLst>
                  <a:ext uri="{FF2B5EF4-FFF2-40B4-BE49-F238E27FC236}">
                    <a16:creationId xmlns:a16="http://schemas.microsoft.com/office/drawing/2014/main" id="{A6F6685A-3B98-EB7F-493E-EAC639AFEDD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58" name="Picture 57" descr="A green leaf on a black background&#10;&#10;Description automatically generated">
                <a:extLst>
                  <a:ext uri="{FF2B5EF4-FFF2-40B4-BE49-F238E27FC236}">
                    <a16:creationId xmlns:a16="http://schemas.microsoft.com/office/drawing/2014/main" id="{048E622F-F672-E6A1-5AC0-A1529D88F06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59" name="Picture 58" descr="A close up of a leaf&#10;&#10;Description automatically generated">
                <a:extLst>
                  <a:ext uri="{FF2B5EF4-FFF2-40B4-BE49-F238E27FC236}">
                    <a16:creationId xmlns:a16="http://schemas.microsoft.com/office/drawing/2014/main" id="{1794E323-3FE7-B6DD-F926-79D0A311E3AC}"/>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60" name="Picture 59" descr="A green leaf on a black background&#10;&#10;Description automatically generated">
                <a:extLst>
                  <a:ext uri="{FF2B5EF4-FFF2-40B4-BE49-F238E27FC236}">
                    <a16:creationId xmlns:a16="http://schemas.microsoft.com/office/drawing/2014/main" id="{17769334-69A5-A28B-C325-40B03BC4B71A}"/>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61" name="Picture 60" descr="A close up of a leaf&#10;&#10;Description automatically generated">
                <a:extLst>
                  <a:ext uri="{FF2B5EF4-FFF2-40B4-BE49-F238E27FC236}">
                    <a16:creationId xmlns:a16="http://schemas.microsoft.com/office/drawing/2014/main" id="{BCE3B6AE-1C40-EFD2-BB93-ACF76DFA3B59}"/>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62" name="Picture 61" descr="A green leaf on a black background&#10;&#10;Description automatically generated">
                <a:extLst>
                  <a:ext uri="{FF2B5EF4-FFF2-40B4-BE49-F238E27FC236}">
                    <a16:creationId xmlns:a16="http://schemas.microsoft.com/office/drawing/2014/main" id="{5E2F3FAF-D6AF-F261-D546-2A6D84E39F4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63" name="Picture 62" descr="A close up of a leaf&#10;&#10;Description automatically generated">
                <a:extLst>
                  <a:ext uri="{FF2B5EF4-FFF2-40B4-BE49-F238E27FC236}">
                    <a16:creationId xmlns:a16="http://schemas.microsoft.com/office/drawing/2014/main" id="{73841759-307B-710F-40FF-04F5AAB659DB}"/>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64" name="Picture 63" descr="A close up of a leaf&#10;&#10;Description automatically generated">
                <a:extLst>
                  <a:ext uri="{FF2B5EF4-FFF2-40B4-BE49-F238E27FC236}">
                    <a16:creationId xmlns:a16="http://schemas.microsoft.com/office/drawing/2014/main" id="{5BE3ECA5-C9BE-A7E3-A4EE-87BB53DB3080}"/>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65" name="Picture 64" descr="A green leaf on a black background&#10;&#10;Description automatically generated">
                <a:extLst>
                  <a:ext uri="{FF2B5EF4-FFF2-40B4-BE49-F238E27FC236}">
                    <a16:creationId xmlns:a16="http://schemas.microsoft.com/office/drawing/2014/main" id="{2A019298-EF07-CE75-41E0-FEA94E192A7F}"/>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66" name="Picture 65" descr="A green leaf on a black background&#10;&#10;Description automatically generated">
                <a:extLst>
                  <a:ext uri="{FF2B5EF4-FFF2-40B4-BE49-F238E27FC236}">
                    <a16:creationId xmlns:a16="http://schemas.microsoft.com/office/drawing/2014/main" id="{B111197D-1299-0AEC-D120-AD4B5262CFCE}"/>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67" name="Picture 66" descr="A green leaf on a black background&#10;&#10;Description automatically generated">
                <a:extLst>
                  <a:ext uri="{FF2B5EF4-FFF2-40B4-BE49-F238E27FC236}">
                    <a16:creationId xmlns:a16="http://schemas.microsoft.com/office/drawing/2014/main" id="{D92293D8-DF5D-5528-B61D-FFA14996FC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68" name="Picture 67" descr="A close up of a leaf&#10;&#10;Description automatically generated">
                <a:extLst>
                  <a:ext uri="{FF2B5EF4-FFF2-40B4-BE49-F238E27FC236}">
                    <a16:creationId xmlns:a16="http://schemas.microsoft.com/office/drawing/2014/main" id="{C298282B-7A0D-D418-FB48-8F12618EA92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69" name="Picture 68" descr="A green leaf on a black background&#10;&#10;Description automatically generated">
                <a:extLst>
                  <a:ext uri="{FF2B5EF4-FFF2-40B4-BE49-F238E27FC236}">
                    <a16:creationId xmlns:a16="http://schemas.microsoft.com/office/drawing/2014/main" id="{1C852FCE-1741-5B3E-507A-8A86E31FD51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70" name="Picture 69" descr="A close up of a leaf&#10;&#10;Description automatically generated">
                <a:extLst>
                  <a:ext uri="{FF2B5EF4-FFF2-40B4-BE49-F238E27FC236}">
                    <a16:creationId xmlns:a16="http://schemas.microsoft.com/office/drawing/2014/main" id="{64DECABD-133A-BA5F-8817-475295643650}"/>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71" name="Picture 70" descr="A green leaf on a black background&#10;&#10;Description automatically generated">
                <a:extLst>
                  <a:ext uri="{FF2B5EF4-FFF2-40B4-BE49-F238E27FC236}">
                    <a16:creationId xmlns:a16="http://schemas.microsoft.com/office/drawing/2014/main" id="{F9911A9D-C758-ED3B-F58E-023307B79AF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72" name="Picture 71" descr="A close up of a leaf&#10;&#10;Description automatically generated">
                <a:extLst>
                  <a:ext uri="{FF2B5EF4-FFF2-40B4-BE49-F238E27FC236}">
                    <a16:creationId xmlns:a16="http://schemas.microsoft.com/office/drawing/2014/main" id="{BD11DCF0-B1B2-EBFD-283D-412B6C12AE4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73" name="Picture 72" descr="A green leaf on a black background&#10;&#10;Description automatically generated">
                <a:extLst>
                  <a:ext uri="{FF2B5EF4-FFF2-40B4-BE49-F238E27FC236}">
                    <a16:creationId xmlns:a16="http://schemas.microsoft.com/office/drawing/2014/main" id="{1D17F76E-DA8F-3B3B-F894-2E360C012BE4}"/>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75" name="Picture 74" descr="A close up of a leaf&#10;&#10;Description automatically generated">
                <a:extLst>
                  <a:ext uri="{FF2B5EF4-FFF2-40B4-BE49-F238E27FC236}">
                    <a16:creationId xmlns:a16="http://schemas.microsoft.com/office/drawing/2014/main" id="{33E9624C-6E9D-6479-2FD0-4CA85B9FB0A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77" name="Picture 76" descr="A green leaf on a black background&#10;&#10;Description automatically generated">
                <a:extLst>
                  <a:ext uri="{FF2B5EF4-FFF2-40B4-BE49-F238E27FC236}">
                    <a16:creationId xmlns:a16="http://schemas.microsoft.com/office/drawing/2014/main" id="{8DE1D3D8-772C-9E4C-1A3A-90542475BF8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78" name="Picture 77" descr="A close up of a leaf&#10;&#10;Description automatically generated">
                <a:extLst>
                  <a:ext uri="{FF2B5EF4-FFF2-40B4-BE49-F238E27FC236}">
                    <a16:creationId xmlns:a16="http://schemas.microsoft.com/office/drawing/2014/main" id="{B20CEA4D-9136-0A59-0116-50BB9641D048}"/>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79" name="Picture 78" descr="A green leaf on a black background&#10;&#10;Description automatically generated">
                <a:extLst>
                  <a:ext uri="{FF2B5EF4-FFF2-40B4-BE49-F238E27FC236}">
                    <a16:creationId xmlns:a16="http://schemas.microsoft.com/office/drawing/2014/main" id="{95B2058D-D42B-B898-B29B-C73E8BB22C1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80" name="Picture 79" descr="A green leaf on a black background&#10;&#10;Description automatically generated">
                <a:extLst>
                  <a:ext uri="{FF2B5EF4-FFF2-40B4-BE49-F238E27FC236}">
                    <a16:creationId xmlns:a16="http://schemas.microsoft.com/office/drawing/2014/main" id="{2216B179-ACCD-7BA0-6241-174B59538055}"/>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81" name="Picture 80" descr="A green leaf on a black background&#10;&#10;Description automatically generated">
                <a:extLst>
                  <a:ext uri="{FF2B5EF4-FFF2-40B4-BE49-F238E27FC236}">
                    <a16:creationId xmlns:a16="http://schemas.microsoft.com/office/drawing/2014/main" id="{7E3D417F-BFE2-6A34-CF27-136374A52C3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82" name="Picture 81" descr="A green leaf on a black background&#10;&#10;Description automatically generated">
                <a:extLst>
                  <a:ext uri="{FF2B5EF4-FFF2-40B4-BE49-F238E27FC236}">
                    <a16:creationId xmlns:a16="http://schemas.microsoft.com/office/drawing/2014/main" id="{1BE8C3CD-5679-2BFA-E8BE-9DDD0FF24F3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83" name="Picture 82" descr="A green leaf on a black background&#10;&#10;Description automatically generated">
                <a:extLst>
                  <a:ext uri="{FF2B5EF4-FFF2-40B4-BE49-F238E27FC236}">
                    <a16:creationId xmlns:a16="http://schemas.microsoft.com/office/drawing/2014/main" id="{7E82D36B-010B-8771-F56B-CB48E742ECEB}"/>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84" name="Picture 83" descr="A close up of a leaf&#10;&#10;Description automatically generated">
                <a:extLst>
                  <a:ext uri="{FF2B5EF4-FFF2-40B4-BE49-F238E27FC236}">
                    <a16:creationId xmlns:a16="http://schemas.microsoft.com/office/drawing/2014/main" id="{A27AECE2-FB4C-3AA9-E05B-85429A6770DF}"/>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85" name="Picture 84" descr="A green leaf on a black background&#10;&#10;Description automatically generated">
                <a:extLst>
                  <a:ext uri="{FF2B5EF4-FFF2-40B4-BE49-F238E27FC236}">
                    <a16:creationId xmlns:a16="http://schemas.microsoft.com/office/drawing/2014/main" id="{870D2459-A97C-738B-320A-CF93D41E332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86" name="Picture 85" descr="A close up of a leaf&#10;&#10;Description automatically generated">
                <a:extLst>
                  <a:ext uri="{FF2B5EF4-FFF2-40B4-BE49-F238E27FC236}">
                    <a16:creationId xmlns:a16="http://schemas.microsoft.com/office/drawing/2014/main" id="{5B089C25-8E53-40F7-7969-20FFD585B61A}"/>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87" name="Picture 86" descr="A green leaf on a black background&#10;&#10;Description automatically generated">
                <a:extLst>
                  <a:ext uri="{FF2B5EF4-FFF2-40B4-BE49-F238E27FC236}">
                    <a16:creationId xmlns:a16="http://schemas.microsoft.com/office/drawing/2014/main" id="{10E5BD7D-4EE5-2FAB-3A7C-9BAA4E092B7F}"/>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88" name="Picture 87" descr="A close up of a leaf&#10;&#10;Description automatically generated">
                <a:extLst>
                  <a:ext uri="{FF2B5EF4-FFF2-40B4-BE49-F238E27FC236}">
                    <a16:creationId xmlns:a16="http://schemas.microsoft.com/office/drawing/2014/main" id="{9B9C2662-5775-8E76-B782-A6EDF217C41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05" name="Group 104">
              <a:extLst>
                <a:ext uri="{FF2B5EF4-FFF2-40B4-BE49-F238E27FC236}">
                  <a16:creationId xmlns:a16="http://schemas.microsoft.com/office/drawing/2014/main" id="{F4CEBC88-E173-CD4B-0101-39BE2BB9C60C}"/>
                </a:ext>
              </a:extLst>
            </p:cNvPr>
            <p:cNvGrpSpPr/>
            <p:nvPr/>
          </p:nvGrpSpPr>
          <p:grpSpPr>
            <a:xfrm>
              <a:off x="1621460" y="53582"/>
              <a:ext cx="8748711" cy="14182236"/>
              <a:chOff x="1593512" y="-1920690"/>
              <a:chExt cx="8748711" cy="14182236"/>
            </a:xfrm>
          </p:grpSpPr>
          <p:pic>
            <p:nvPicPr>
              <p:cNvPr id="91" name="Picture 90" descr="A green leaf on a black background&#10;&#10;Description automatically generated">
                <a:extLst>
                  <a:ext uri="{FF2B5EF4-FFF2-40B4-BE49-F238E27FC236}">
                    <a16:creationId xmlns:a16="http://schemas.microsoft.com/office/drawing/2014/main" id="{E0A62830-FE85-6FC4-539E-81EC627CD0E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92" name="Picture 91" descr="A green leaf on a black background&#10;&#10;Description automatically generated">
                <a:extLst>
                  <a:ext uri="{FF2B5EF4-FFF2-40B4-BE49-F238E27FC236}">
                    <a16:creationId xmlns:a16="http://schemas.microsoft.com/office/drawing/2014/main" id="{E636FD48-BFE7-E359-C97A-021FDE43B806}"/>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93" name="Picture 92" descr="A green leaf on a black background&#10;&#10;Description automatically generated">
                <a:extLst>
                  <a:ext uri="{FF2B5EF4-FFF2-40B4-BE49-F238E27FC236}">
                    <a16:creationId xmlns:a16="http://schemas.microsoft.com/office/drawing/2014/main" id="{ABFE2652-4DD5-CF01-6E93-C8D1DD2B378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94" name="Picture 93">
                <a:extLst>
                  <a:ext uri="{FF2B5EF4-FFF2-40B4-BE49-F238E27FC236}">
                    <a16:creationId xmlns:a16="http://schemas.microsoft.com/office/drawing/2014/main" id="{98F71943-A66A-9BF3-F580-063162FE2F00}"/>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96" name="Picture 95">
                <a:extLst>
                  <a:ext uri="{FF2B5EF4-FFF2-40B4-BE49-F238E27FC236}">
                    <a16:creationId xmlns:a16="http://schemas.microsoft.com/office/drawing/2014/main" id="{86BC59CA-C755-2CD2-0E13-3F0731F6FB8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97" name="Picture 96">
                <a:extLst>
                  <a:ext uri="{FF2B5EF4-FFF2-40B4-BE49-F238E27FC236}">
                    <a16:creationId xmlns:a16="http://schemas.microsoft.com/office/drawing/2014/main" id="{6EC00C6E-2E2C-20E7-878E-62300A058A8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98" name="Picture 97" descr="A green leaf on a black background&#10;&#10;Description automatically generated">
                <a:extLst>
                  <a:ext uri="{FF2B5EF4-FFF2-40B4-BE49-F238E27FC236}">
                    <a16:creationId xmlns:a16="http://schemas.microsoft.com/office/drawing/2014/main" id="{4A49593A-85DC-48DA-8A83-395A31788ED3}"/>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99" name="Picture 98" descr="A green leaf on a black background&#10;&#10;Description automatically generated">
                <a:extLst>
                  <a:ext uri="{FF2B5EF4-FFF2-40B4-BE49-F238E27FC236}">
                    <a16:creationId xmlns:a16="http://schemas.microsoft.com/office/drawing/2014/main" id="{4FF1D6E2-CAA4-32B0-BE43-81CEC8D65440}"/>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00" name="Picture 99" descr="A green leaf on a black background&#10;&#10;Description automatically generated">
                <a:extLst>
                  <a:ext uri="{FF2B5EF4-FFF2-40B4-BE49-F238E27FC236}">
                    <a16:creationId xmlns:a16="http://schemas.microsoft.com/office/drawing/2014/main" id="{D61AB272-12A1-6F4D-7919-3329AA73CC6E}"/>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01" name="Picture 100">
                <a:extLst>
                  <a:ext uri="{FF2B5EF4-FFF2-40B4-BE49-F238E27FC236}">
                    <a16:creationId xmlns:a16="http://schemas.microsoft.com/office/drawing/2014/main" id="{0BACE659-8621-D148-6E17-B8B95CE23FE2}"/>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02" name="Picture 101">
                <a:extLst>
                  <a:ext uri="{FF2B5EF4-FFF2-40B4-BE49-F238E27FC236}">
                    <a16:creationId xmlns:a16="http://schemas.microsoft.com/office/drawing/2014/main" id="{DCF3437E-0070-7789-D26C-C410C9477CCB}"/>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03" name="Picture 102">
                <a:extLst>
                  <a:ext uri="{FF2B5EF4-FFF2-40B4-BE49-F238E27FC236}">
                    <a16:creationId xmlns:a16="http://schemas.microsoft.com/office/drawing/2014/main" id="{016A34B6-5ABD-C7D7-F4BF-378945B7BBDF}"/>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04" name="Picture 103" descr="A green leaf on a black background&#10;&#10;Description automatically generated">
                <a:extLst>
                  <a:ext uri="{FF2B5EF4-FFF2-40B4-BE49-F238E27FC236}">
                    <a16:creationId xmlns:a16="http://schemas.microsoft.com/office/drawing/2014/main" id="{31D872B9-07C5-F31D-889A-D88A3C14E731}"/>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204" name="Group 203">
              <a:extLst>
                <a:ext uri="{FF2B5EF4-FFF2-40B4-BE49-F238E27FC236}">
                  <a16:creationId xmlns:a16="http://schemas.microsoft.com/office/drawing/2014/main" id="{8BA695FB-9BE0-1F65-B932-82581E4F65DA}"/>
                </a:ext>
              </a:extLst>
            </p:cNvPr>
            <p:cNvGrpSpPr/>
            <p:nvPr/>
          </p:nvGrpSpPr>
          <p:grpSpPr>
            <a:xfrm>
              <a:off x="-1264601" y="12003173"/>
              <a:ext cx="14822801" cy="13270443"/>
              <a:chOff x="-1011096" y="-1793674"/>
              <a:chExt cx="14822801" cy="13270443"/>
            </a:xfrm>
          </p:grpSpPr>
          <p:pic>
            <p:nvPicPr>
              <p:cNvPr id="205" name="Picture 204" descr="A close up of a leaf&#10;&#10;Description automatically generated">
                <a:extLst>
                  <a:ext uri="{FF2B5EF4-FFF2-40B4-BE49-F238E27FC236}">
                    <a16:creationId xmlns:a16="http://schemas.microsoft.com/office/drawing/2014/main" id="{01D4858D-EB56-3B6F-8689-DFC384393D3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 name="Picture 205" descr="A green leaf on a black background&#10;&#10;Description automatically generated">
                <a:extLst>
                  <a:ext uri="{FF2B5EF4-FFF2-40B4-BE49-F238E27FC236}">
                    <a16:creationId xmlns:a16="http://schemas.microsoft.com/office/drawing/2014/main" id="{A8402DE0-3363-707F-03E2-FFAD3A5FBF86}"/>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7" name="Picture 206" descr="A close up of a leaf&#10;&#10;Description automatically generated">
                <a:extLst>
                  <a:ext uri="{FF2B5EF4-FFF2-40B4-BE49-F238E27FC236}">
                    <a16:creationId xmlns:a16="http://schemas.microsoft.com/office/drawing/2014/main" id="{DC0D7F51-0764-AE94-F5DB-77ED840B55D7}"/>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8" name="Picture 207" descr="A close up of a leaf&#10;&#10;Description automatically generated">
                <a:extLst>
                  <a:ext uri="{FF2B5EF4-FFF2-40B4-BE49-F238E27FC236}">
                    <a16:creationId xmlns:a16="http://schemas.microsoft.com/office/drawing/2014/main" id="{297ECBA7-15C8-0CEA-9CC0-8677CB697EF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9" name="Picture 208" descr="A close up of a leaf&#10;&#10;Description automatically generated">
                <a:extLst>
                  <a:ext uri="{FF2B5EF4-FFF2-40B4-BE49-F238E27FC236}">
                    <a16:creationId xmlns:a16="http://schemas.microsoft.com/office/drawing/2014/main" id="{C32D44E1-3812-C09B-423E-D01A30328B0C}"/>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0" name="Picture 209" descr="A close up of a leaf&#10;&#10;Description automatically generated">
                <a:extLst>
                  <a:ext uri="{FF2B5EF4-FFF2-40B4-BE49-F238E27FC236}">
                    <a16:creationId xmlns:a16="http://schemas.microsoft.com/office/drawing/2014/main" id="{F9E4CBEB-457E-ED8A-5EAB-A083A3611B2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1" name="Picture 210" descr="A close up of a leaf&#10;&#10;Description automatically generated">
                <a:extLst>
                  <a:ext uri="{FF2B5EF4-FFF2-40B4-BE49-F238E27FC236}">
                    <a16:creationId xmlns:a16="http://schemas.microsoft.com/office/drawing/2014/main" id="{9EC384DE-282A-BE0B-6624-B38FBA15D2C6}"/>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 name="Picture 211" descr="A green leaf on a black background&#10;&#10;Description automatically generated">
                <a:extLst>
                  <a:ext uri="{FF2B5EF4-FFF2-40B4-BE49-F238E27FC236}">
                    <a16:creationId xmlns:a16="http://schemas.microsoft.com/office/drawing/2014/main" id="{96282E28-F9D2-BAF4-C29F-29DF451753D9}"/>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 name="Picture 212" descr="A green leaf on a black background&#10;&#10;Description automatically generated">
                <a:extLst>
                  <a:ext uri="{FF2B5EF4-FFF2-40B4-BE49-F238E27FC236}">
                    <a16:creationId xmlns:a16="http://schemas.microsoft.com/office/drawing/2014/main" id="{9607AD55-7541-530B-32E2-9250AD8049FA}"/>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4" name="Picture 213" descr="A green leaf on a black background&#10;&#10;Description automatically generated">
                <a:extLst>
                  <a:ext uri="{FF2B5EF4-FFF2-40B4-BE49-F238E27FC236}">
                    <a16:creationId xmlns:a16="http://schemas.microsoft.com/office/drawing/2014/main" id="{D6B34E80-FAF2-BF7B-0C8F-84070AD55600}"/>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5" name="Picture 214" descr="A green leaf on a black background&#10;&#10;Description automatically generated">
                <a:extLst>
                  <a:ext uri="{FF2B5EF4-FFF2-40B4-BE49-F238E27FC236}">
                    <a16:creationId xmlns:a16="http://schemas.microsoft.com/office/drawing/2014/main" id="{6AE5D76F-B2EC-3674-1FD4-A905B4BB42D4}"/>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6" name="Picture 215" descr="A close up of a leaf&#10;&#10;Description automatically generated">
                <a:extLst>
                  <a:ext uri="{FF2B5EF4-FFF2-40B4-BE49-F238E27FC236}">
                    <a16:creationId xmlns:a16="http://schemas.microsoft.com/office/drawing/2014/main" id="{57AB796D-9758-1EE3-A971-09B8B14EC8F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7" name="Picture 216" descr="A green leaf on a black background&#10;&#10;Description automatically generated">
                <a:extLst>
                  <a:ext uri="{FF2B5EF4-FFF2-40B4-BE49-F238E27FC236}">
                    <a16:creationId xmlns:a16="http://schemas.microsoft.com/office/drawing/2014/main" id="{5086A45D-86EF-2F0A-7160-1D9E7B695C79}"/>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8" name="Picture 217" descr="A close up of a leaf&#10;&#10;Description automatically generated">
                <a:extLst>
                  <a:ext uri="{FF2B5EF4-FFF2-40B4-BE49-F238E27FC236}">
                    <a16:creationId xmlns:a16="http://schemas.microsoft.com/office/drawing/2014/main" id="{85F39C64-C0E6-BEF4-FABB-EAB826D0FB1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 name="Picture 218" descr="A green leaf on a black background&#10;&#10;Description automatically generated">
                <a:extLst>
                  <a:ext uri="{FF2B5EF4-FFF2-40B4-BE49-F238E27FC236}">
                    <a16:creationId xmlns:a16="http://schemas.microsoft.com/office/drawing/2014/main" id="{6E8F0EC7-C276-DBE1-881D-68ED28E45B3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 name="Picture 219" descr="A close up of a leaf&#10;&#10;Description automatically generated">
                <a:extLst>
                  <a:ext uri="{FF2B5EF4-FFF2-40B4-BE49-F238E27FC236}">
                    <a16:creationId xmlns:a16="http://schemas.microsoft.com/office/drawing/2014/main" id="{712D8F65-DF90-0B67-8409-0BD9126F9032}"/>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1" name="Picture 220" descr="A close up of a leaf&#10;&#10;Description automatically generated">
                <a:extLst>
                  <a:ext uri="{FF2B5EF4-FFF2-40B4-BE49-F238E27FC236}">
                    <a16:creationId xmlns:a16="http://schemas.microsoft.com/office/drawing/2014/main" id="{59A208B3-5CD0-6885-9D68-CD57653DC5C9}"/>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2" name="Picture 221" descr="A green leaf on a black background&#10;&#10;Description automatically generated">
                <a:extLst>
                  <a:ext uri="{FF2B5EF4-FFF2-40B4-BE49-F238E27FC236}">
                    <a16:creationId xmlns:a16="http://schemas.microsoft.com/office/drawing/2014/main" id="{9F036D92-A3FD-92E2-B312-5B575B428232}"/>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3" name="Picture 222" descr="A green leaf on a black background&#10;&#10;Description automatically generated">
                <a:extLst>
                  <a:ext uri="{FF2B5EF4-FFF2-40B4-BE49-F238E27FC236}">
                    <a16:creationId xmlns:a16="http://schemas.microsoft.com/office/drawing/2014/main" id="{426AD844-7A82-8B0E-5889-EB2039B11CE4}"/>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4" name="Picture 223" descr="A close up of a leaf&#10;&#10;Description automatically generated">
                <a:extLst>
                  <a:ext uri="{FF2B5EF4-FFF2-40B4-BE49-F238E27FC236}">
                    <a16:creationId xmlns:a16="http://schemas.microsoft.com/office/drawing/2014/main" id="{FD8C7790-BECF-07EE-042D-BCF7BB9F295D}"/>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5" name="Picture 224" descr="A green leaf on a black background&#10;&#10;Description automatically generated">
                <a:extLst>
                  <a:ext uri="{FF2B5EF4-FFF2-40B4-BE49-F238E27FC236}">
                    <a16:creationId xmlns:a16="http://schemas.microsoft.com/office/drawing/2014/main" id="{E55DC642-BE33-F04A-C31A-FCABB05E8FF3}"/>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 name="Picture 225" descr="A green leaf on a black background&#10;&#10;Description automatically generated">
                <a:extLst>
                  <a:ext uri="{FF2B5EF4-FFF2-40B4-BE49-F238E27FC236}">
                    <a16:creationId xmlns:a16="http://schemas.microsoft.com/office/drawing/2014/main" id="{4AC2246A-742F-1E25-20E1-83CCC6206FF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 name="Picture 226" descr="A close up of a leaf&#10;&#10;Description automatically generated">
                <a:extLst>
                  <a:ext uri="{FF2B5EF4-FFF2-40B4-BE49-F238E27FC236}">
                    <a16:creationId xmlns:a16="http://schemas.microsoft.com/office/drawing/2014/main" id="{ECD7806C-1691-674F-6322-352F616011E5}"/>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8" name="Picture 227" descr="A green leaf on a black background&#10;&#10;Description automatically generated">
                <a:extLst>
                  <a:ext uri="{FF2B5EF4-FFF2-40B4-BE49-F238E27FC236}">
                    <a16:creationId xmlns:a16="http://schemas.microsoft.com/office/drawing/2014/main" id="{52FFC417-4D1E-3369-4A98-C864356716E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9" name="Picture 228" descr="A close up of a leaf&#10;&#10;Description automatically generated">
                <a:extLst>
                  <a:ext uri="{FF2B5EF4-FFF2-40B4-BE49-F238E27FC236}">
                    <a16:creationId xmlns:a16="http://schemas.microsoft.com/office/drawing/2014/main" id="{827F5251-9E4D-D3ED-1259-B1339D5868F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0" name="Picture 229" descr="A green leaf on a black background&#10;&#10;Description automatically generated">
                <a:extLst>
                  <a:ext uri="{FF2B5EF4-FFF2-40B4-BE49-F238E27FC236}">
                    <a16:creationId xmlns:a16="http://schemas.microsoft.com/office/drawing/2014/main" id="{6B337798-23BF-CD3A-B55C-83B7424D58B5}"/>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1" name="Picture 230" descr="A close up of a leaf&#10;&#10;Description automatically generated">
                <a:extLst>
                  <a:ext uri="{FF2B5EF4-FFF2-40B4-BE49-F238E27FC236}">
                    <a16:creationId xmlns:a16="http://schemas.microsoft.com/office/drawing/2014/main" id="{F56C6A55-F974-B0C8-8D43-52B0006085B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2" name="Picture 231" descr="A close up of a leaf&#10;&#10;Description automatically generated">
                <a:extLst>
                  <a:ext uri="{FF2B5EF4-FFF2-40B4-BE49-F238E27FC236}">
                    <a16:creationId xmlns:a16="http://schemas.microsoft.com/office/drawing/2014/main" id="{882BAAE4-7342-3462-4283-E4FF16C2F7D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 name="Picture 232" descr="A green leaf on a black background&#10;&#10;Description automatically generated">
                <a:extLst>
                  <a:ext uri="{FF2B5EF4-FFF2-40B4-BE49-F238E27FC236}">
                    <a16:creationId xmlns:a16="http://schemas.microsoft.com/office/drawing/2014/main" id="{F1A2788D-7CF6-9964-118D-8C1E7AF94EEA}"/>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 name="Picture 233" descr="A green leaf on a black background&#10;&#10;Description automatically generated">
                <a:extLst>
                  <a:ext uri="{FF2B5EF4-FFF2-40B4-BE49-F238E27FC236}">
                    <a16:creationId xmlns:a16="http://schemas.microsoft.com/office/drawing/2014/main" id="{D4D8728C-7CF6-0BB3-AC7A-0510524522C9}"/>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5" name="Picture 234" descr="A green leaf on a black background&#10;&#10;Description automatically generated">
                <a:extLst>
                  <a:ext uri="{FF2B5EF4-FFF2-40B4-BE49-F238E27FC236}">
                    <a16:creationId xmlns:a16="http://schemas.microsoft.com/office/drawing/2014/main" id="{10316DDF-2F12-E617-C6FC-B075B701CC7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6" name="Picture 235" descr="A close up of a leaf&#10;&#10;Description automatically generated">
                <a:extLst>
                  <a:ext uri="{FF2B5EF4-FFF2-40B4-BE49-F238E27FC236}">
                    <a16:creationId xmlns:a16="http://schemas.microsoft.com/office/drawing/2014/main" id="{BF9DE7E7-5047-40B3-BEAE-3F1C5CA4B40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7" name="Picture 236" descr="A green leaf on a black background&#10;&#10;Description automatically generated">
                <a:extLst>
                  <a:ext uri="{FF2B5EF4-FFF2-40B4-BE49-F238E27FC236}">
                    <a16:creationId xmlns:a16="http://schemas.microsoft.com/office/drawing/2014/main" id="{102821B3-5FE1-C6B3-1F16-CD15480FD9E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8" name="Picture 237" descr="A close up of a leaf&#10;&#10;Description automatically generated">
                <a:extLst>
                  <a:ext uri="{FF2B5EF4-FFF2-40B4-BE49-F238E27FC236}">
                    <a16:creationId xmlns:a16="http://schemas.microsoft.com/office/drawing/2014/main" id="{478FA97C-D023-8435-3259-CE01956F49D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9" name="Picture 238" descr="A green leaf on a black background&#10;&#10;Description automatically generated">
                <a:extLst>
                  <a:ext uri="{FF2B5EF4-FFF2-40B4-BE49-F238E27FC236}">
                    <a16:creationId xmlns:a16="http://schemas.microsoft.com/office/drawing/2014/main" id="{52D196BE-9DCA-B52C-AC3B-2B62F63CB3BE}"/>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40" name="Picture 239" descr="A close up of a leaf&#10;&#10;Description automatically generated">
                <a:extLst>
                  <a:ext uri="{FF2B5EF4-FFF2-40B4-BE49-F238E27FC236}">
                    <a16:creationId xmlns:a16="http://schemas.microsoft.com/office/drawing/2014/main" id="{CB5FB2AF-9201-E3E7-2C4B-77C395494AC1}"/>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41" name="Picture 240" descr="A green leaf on a black background&#10;&#10;Description automatically generated">
                <a:extLst>
                  <a:ext uri="{FF2B5EF4-FFF2-40B4-BE49-F238E27FC236}">
                    <a16:creationId xmlns:a16="http://schemas.microsoft.com/office/drawing/2014/main" id="{72A1C701-7CEC-2739-4C82-839207EFA83D}"/>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42" name="Picture 241" descr="A close up of a leaf&#10;&#10;Description automatically generated">
                <a:extLst>
                  <a:ext uri="{FF2B5EF4-FFF2-40B4-BE49-F238E27FC236}">
                    <a16:creationId xmlns:a16="http://schemas.microsoft.com/office/drawing/2014/main" id="{50D23E90-818D-CF95-1BC7-2B18A00A9C5F}"/>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43" name="Picture 242" descr="A green leaf on a black background&#10;&#10;Description automatically generated">
                <a:extLst>
                  <a:ext uri="{FF2B5EF4-FFF2-40B4-BE49-F238E27FC236}">
                    <a16:creationId xmlns:a16="http://schemas.microsoft.com/office/drawing/2014/main" id="{1CB24337-A1AB-55FF-F9B0-85B9CA28D259}"/>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44" name="Picture 243" descr="A close up of a leaf&#10;&#10;Description automatically generated">
                <a:extLst>
                  <a:ext uri="{FF2B5EF4-FFF2-40B4-BE49-F238E27FC236}">
                    <a16:creationId xmlns:a16="http://schemas.microsoft.com/office/drawing/2014/main" id="{559F7A0A-8DAA-44A4-4593-5164A32AE9E8}"/>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45" name="Picture 244" descr="A green leaf on a black background&#10;&#10;Description automatically generated">
                <a:extLst>
                  <a:ext uri="{FF2B5EF4-FFF2-40B4-BE49-F238E27FC236}">
                    <a16:creationId xmlns:a16="http://schemas.microsoft.com/office/drawing/2014/main" id="{F81C342F-2654-8B9B-27E7-DD35446E0432}"/>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46" name="Picture 245" descr="A green leaf on a black background&#10;&#10;Description automatically generated">
                <a:extLst>
                  <a:ext uri="{FF2B5EF4-FFF2-40B4-BE49-F238E27FC236}">
                    <a16:creationId xmlns:a16="http://schemas.microsoft.com/office/drawing/2014/main" id="{78141382-F6D5-B18F-FD9B-3158A7BD64BC}"/>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47" name="Picture 246" descr="A green leaf on a black background&#10;&#10;Description automatically generated">
                <a:extLst>
                  <a:ext uri="{FF2B5EF4-FFF2-40B4-BE49-F238E27FC236}">
                    <a16:creationId xmlns:a16="http://schemas.microsoft.com/office/drawing/2014/main" id="{D206A7E4-4EB5-7688-862B-2FAA5F48615E}"/>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48" name="Picture 247" descr="A green leaf on a black background&#10;&#10;Description automatically generated">
                <a:extLst>
                  <a:ext uri="{FF2B5EF4-FFF2-40B4-BE49-F238E27FC236}">
                    <a16:creationId xmlns:a16="http://schemas.microsoft.com/office/drawing/2014/main" id="{4528DFDF-8CD6-5A64-3A0A-64C48F010B1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49" name="Picture 248" descr="A green leaf on a black background&#10;&#10;Description automatically generated">
                <a:extLst>
                  <a:ext uri="{FF2B5EF4-FFF2-40B4-BE49-F238E27FC236}">
                    <a16:creationId xmlns:a16="http://schemas.microsoft.com/office/drawing/2014/main" id="{485B186E-F581-3809-2CB8-A63F4B87D316}"/>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50" name="Picture 249" descr="A close up of a leaf&#10;&#10;Description automatically generated">
                <a:extLst>
                  <a:ext uri="{FF2B5EF4-FFF2-40B4-BE49-F238E27FC236}">
                    <a16:creationId xmlns:a16="http://schemas.microsoft.com/office/drawing/2014/main" id="{736D19EB-8DEF-1611-F849-20743B1A08BA}"/>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51" name="Picture 250" descr="A green leaf on a black background&#10;&#10;Description automatically generated">
                <a:extLst>
                  <a:ext uri="{FF2B5EF4-FFF2-40B4-BE49-F238E27FC236}">
                    <a16:creationId xmlns:a16="http://schemas.microsoft.com/office/drawing/2014/main" id="{A6B4F4BE-6DD9-D02E-02FD-B6D2FF1D3FD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52" name="Picture 251" descr="A close up of a leaf&#10;&#10;Description automatically generated">
                <a:extLst>
                  <a:ext uri="{FF2B5EF4-FFF2-40B4-BE49-F238E27FC236}">
                    <a16:creationId xmlns:a16="http://schemas.microsoft.com/office/drawing/2014/main" id="{928B6DEE-91E4-3C19-56F8-9194FE64F185}"/>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53" name="Picture 252" descr="A green leaf on a black background&#10;&#10;Description automatically generated">
                <a:extLst>
                  <a:ext uri="{FF2B5EF4-FFF2-40B4-BE49-F238E27FC236}">
                    <a16:creationId xmlns:a16="http://schemas.microsoft.com/office/drawing/2014/main" id="{FB312BD1-6ADD-78C0-858F-52C0787AE7FE}"/>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54" name="Picture 253" descr="A close up of a leaf&#10;&#10;Description automatically generated">
                <a:extLst>
                  <a:ext uri="{FF2B5EF4-FFF2-40B4-BE49-F238E27FC236}">
                    <a16:creationId xmlns:a16="http://schemas.microsoft.com/office/drawing/2014/main" id="{5FBDAB1F-220A-48BC-6CF7-1E950671A296}"/>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5" name="Group 4">
              <a:extLst>
                <a:ext uri="{FF2B5EF4-FFF2-40B4-BE49-F238E27FC236}">
                  <a16:creationId xmlns:a16="http://schemas.microsoft.com/office/drawing/2014/main" id="{04678F58-4B9D-88A7-3261-46FA3CC76235}"/>
                </a:ext>
              </a:extLst>
            </p:cNvPr>
            <p:cNvGrpSpPr/>
            <p:nvPr/>
          </p:nvGrpSpPr>
          <p:grpSpPr>
            <a:xfrm>
              <a:off x="1527637" y="14117398"/>
              <a:ext cx="8748711" cy="14182236"/>
              <a:chOff x="1593512" y="-1920690"/>
              <a:chExt cx="8748711" cy="14182236"/>
            </a:xfrm>
          </p:grpSpPr>
          <p:pic>
            <p:nvPicPr>
              <p:cNvPr id="6" name="Picture 5" descr="A green leaf on a black background&#10;&#10;Description automatically generated">
                <a:extLst>
                  <a:ext uri="{FF2B5EF4-FFF2-40B4-BE49-F238E27FC236}">
                    <a16:creationId xmlns:a16="http://schemas.microsoft.com/office/drawing/2014/main" id="{081600FA-4EC2-DC58-B38F-DBE2B701745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7" name="Picture 6" descr="A green leaf on a black background&#10;&#10;Description automatically generated">
                <a:extLst>
                  <a:ext uri="{FF2B5EF4-FFF2-40B4-BE49-F238E27FC236}">
                    <a16:creationId xmlns:a16="http://schemas.microsoft.com/office/drawing/2014/main" id="{42E75FF4-2926-EFBE-AAC2-996A258AC545}"/>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8" name="Picture 7" descr="A green leaf on a black background&#10;&#10;Description automatically generated">
                <a:extLst>
                  <a:ext uri="{FF2B5EF4-FFF2-40B4-BE49-F238E27FC236}">
                    <a16:creationId xmlns:a16="http://schemas.microsoft.com/office/drawing/2014/main" id="{BF580847-5C8C-9ED2-4B00-1A3F40353C2D}"/>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9" name="Picture 8">
                <a:extLst>
                  <a:ext uri="{FF2B5EF4-FFF2-40B4-BE49-F238E27FC236}">
                    <a16:creationId xmlns:a16="http://schemas.microsoft.com/office/drawing/2014/main" id="{C2F233B6-C886-A364-4EFE-DB85AA06C21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0" name="Picture 9">
                <a:extLst>
                  <a:ext uri="{FF2B5EF4-FFF2-40B4-BE49-F238E27FC236}">
                    <a16:creationId xmlns:a16="http://schemas.microsoft.com/office/drawing/2014/main" id="{58F43C32-3A4A-FE7A-3E6F-5436E1905B8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1" name="Picture 10">
                <a:extLst>
                  <a:ext uri="{FF2B5EF4-FFF2-40B4-BE49-F238E27FC236}">
                    <a16:creationId xmlns:a16="http://schemas.microsoft.com/office/drawing/2014/main" id="{79327F54-4AB9-3739-BA41-7BE7ED3C82C3}"/>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2" name="Picture 11" descr="A green leaf on a black background&#10;&#10;Description automatically generated">
                <a:extLst>
                  <a:ext uri="{FF2B5EF4-FFF2-40B4-BE49-F238E27FC236}">
                    <a16:creationId xmlns:a16="http://schemas.microsoft.com/office/drawing/2014/main" id="{AA3BCFE7-78BA-0FDA-AB52-4E07FDDF302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3" name="Picture 12" descr="A green leaf on a black background&#10;&#10;Description automatically generated">
                <a:extLst>
                  <a:ext uri="{FF2B5EF4-FFF2-40B4-BE49-F238E27FC236}">
                    <a16:creationId xmlns:a16="http://schemas.microsoft.com/office/drawing/2014/main" id="{FBB1CD3D-2049-B063-F331-E4931BCAAFA5}"/>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4" name="Picture 13" descr="A green leaf on a black background&#10;&#10;Description automatically generated">
                <a:extLst>
                  <a:ext uri="{FF2B5EF4-FFF2-40B4-BE49-F238E27FC236}">
                    <a16:creationId xmlns:a16="http://schemas.microsoft.com/office/drawing/2014/main" id="{435F9308-4301-72AF-755F-26111E866BAA}"/>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5" name="Picture 14">
                <a:extLst>
                  <a:ext uri="{FF2B5EF4-FFF2-40B4-BE49-F238E27FC236}">
                    <a16:creationId xmlns:a16="http://schemas.microsoft.com/office/drawing/2014/main" id="{B53C2BF9-3F09-BB97-6E5F-9D6742D60CA7}"/>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6" name="Picture 15">
                <a:extLst>
                  <a:ext uri="{FF2B5EF4-FFF2-40B4-BE49-F238E27FC236}">
                    <a16:creationId xmlns:a16="http://schemas.microsoft.com/office/drawing/2014/main" id="{1A17733C-D690-D99F-39C7-A06FCC136EE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7" name="Picture 16">
                <a:extLst>
                  <a:ext uri="{FF2B5EF4-FFF2-40B4-BE49-F238E27FC236}">
                    <a16:creationId xmlns:a16="http://schemas.microsoft.com/office/drawing/2014/main" id="{70CD12D2-EB84-0030-B24C-EC87B676C0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 name="Picture 19" descr="A green leaf on a black background&#10;&#10;Description automatically generated">
                <a:extLst>
                  <a:ext uri="{FF2B5EF4-FFF2-40B4-BE49-F238E27FC236}">
                    <a16:creationId xmlns:a16="http://schemas.microsoft.com/office/drawing/2014/main" id="{3E504F45-4FCA-249B-1889-A712744C7F0B}"/>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21" name="Group 20">
              <a:extLst>
                <a:ext uri="{FF2B5EF4-FFF2-40B4-BE49-F238E27FC236}">
                  <a16:creationId xmlns:a16="http://schemas.microsoft.com/office/drawing/2014/main" id="{BA7AB63B-6AEE-5920-1E14-C90D67280842}"/>
                </a:ext>
              </a:extLst>
            </p:cNvPr>
            <p:cNvGrpSpPr/>
            <p:nvPr/>
          </p:nvGrpSpPr>
          <p:grpSpPr>
            <a:xfrm>
              <a:off x="-1349852" y="25596366"/>
              <a:ext cx="14822801" cy="13270443"/>
              <a:chOff x="-1011096" y="-1793674"/>
              <a:chExt cx="14822801" cy="13270443"/>
            </a:xfrm>
          </p:grpSpPr>
          <p:pic>
            <p:nvPicPr>
              <p:cNvPr id="22" name="Picture 21" descr="A close up of a leaf&#10;&#10;Description automatically generated">
                <a:extLst>
                  <a:ext uri="{FF2B5EF4-FFF2-40B4-BE49-F238E27FC236}">
                    <a16:creationId xmlns:a16="http://schemas.microsoft.com/office/drawing/2014/main" id="{CC7D3E8F-503E-358E-B4B5-4656CB1387B4}"/>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 name="Picture 22" descr="A green leaf on a black background&#10;&#10;Description automatically generated">
                <a:extLst>
                  <a:ext uri="{FF2B5EF4-FFF2-40B4-BE49-F238E27FC236}">
                    <a16:creationId xmlns:a16="http://schemas.microsoft.com/office/drawing/2014/main" id="{34921C2C-1C78-B409-5785-512C162CDFE8}"/>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4" name="Picture 23" descr="A close up of a leaf&#10;&#10;Description automatically generated">
                <a:extLst>
                  <a:ext uri="{FF2B5EF4-FFF2-40B4-BE49-F238E27FC236}">
                    <a16:creationId xmlns:a16="http://schemas.microsoft.com/office/drawing/2014/main" id="{A2023469-5E53-B17F-1495-5DCB49A01CA4}"/>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5" name="Picture 24" descr="A close up of a leaf&#10;&#10;Description automatically generated">
                <a:extLst>
                  <a:ext uri="{FF2B5EF4-FFF2-40B4-BE49-F238E27FC236}">
                    <a16:creationId xmlns:a16="http://schemas.microsoft.com/office/drawing/2014/main" id="{D2868636-F4D3-DA73-E1B7-99E8469455E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6" name="Picture 25" descr="A close up of a leaf&#10;&#10;Description automatically generated">
                <a:extLst>
                  <a:ext uri="{FF2B5EF4-FFF2-40B4-BE49-F238E27FC236}">
                    <a16:creationId xmlns:a16="http://schemas.microsoft.com/office/drawing/2014/main" id="{47E803DE-52D6-FDE8-12C6-EF2F4418D4EC}"/>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8" name="Picture 27" descr="A close up of a leaf&#10;&#10;Description automatically generated">
                <a:extLst>
                  <a:ext uri="{FF2B5EF4-FFF2-40B4-BE49-F238E27FC236}">
                    <a16:creationId xmlns:a16="http://schemas.microsoft.com/office/drawing/2014/main" id="{F7340203-609C-7EC7-F5B1-192FB78BCE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30" name="Picture 29" descr="A close up of a leaf&#10;&#10;Description automatically generated">
                <a:extLst>
                  <a:ext uri="{FF2B5EF4-FFF2-40B4-BE49-F238E27FC236}">
                    <a16:creationId xmlns:a16="http://schemas.microsoft.com/office/drawing/2014/main" id="{4C4010B4-400B-1A64-97B5-6CD33A6F9D06}"/>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32" name="Picture 31" descr="A green leaf on a black background&#10;&#10;Description automatically generated">
                <a:extLst>
                  <a:ext uri="{FF2B5EF4-FFF2-40B4-BE49-F238E27FC236}">
                    <a16:creationId xmlns:a16="http://schemas.microsoft.com/office/drawing/2014/main" id="{7A5C466D-FCDE-13F2-B216-6BCA6E86676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34" name="Picture 33" descr="A green leaf on a black background&#10;&#10;Description automatically generated">
                <a:extLst>
                  <a:ext uri="{FF2B5EF4-FFF2-40B4-BE49-F238E27FC236}">
                    <a16:creationId xmlns:a16="http://schemas.microsoft.com/office/drawing/2014/main" id="{3AF469E7-CB47-AD24-ECA8-4B82963DBC94}"/>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35" name="Picture 34" descr="A green leaf on a black background&#10;&#10;Description automatically generated">
                <a:extLst>
                  <a:ext uri="{FF2B5EF4-FFF2-40B4-BE49-F238E27FC236}">
                    <a16:creationId xmlns:a16="http://schemas.microsoft.com/office/drawing/2014/main" id="{83502106-4E38-0795-9D4F-FB3399C82CA8}"/>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36" name="Picture 35" descr="A green leaf on a black background&#10;&#10;Description automatically generated">
                <a:extLst>
                  <a:ext uri="{FF2B5EF4-FFF2-40B4-BE49-F238E27FC236}">
                    <a16:creationId xmlns:a16="http://schemas.microsoft.com/office/drawing/2014/main" id="{13142503-6761-9309-DC9D-D6667F2E64F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37" name="Picture 36" descr="A close up of a leaf&#10;&#10;Description automatically generated">
                <a:extLst>
                  <a:ext uri="{FF2B5EF4-FFF2-40B4-BE49-F238E27FC236}">
                    <a16:creationId xmlns:a16="http://schemas.microsoft.com/office/drawing/2014/main" id="{F1595EC8-1838-EBE1-5C5D-671103C7738A}"/>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39" name="Picture 38" descr="A green leaf on a black background&#10;&#10;Description automatically generated">
                <a:extLst>
                  <a:ext uri="{FF2B5EF4-FFF2-40B4-BE49-F238E27FC236}">
                    <a16:creationId xmlns:a16="http://schemas.microsoft.com/office/drawing/2014/main" id="{D8870002-5C49-864E-D2F7-B6CA07A8643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40" name="Picture 39" descr="A close up of a leaf&#10;&#10;Description automatically generated">
                <a:extLst>
                  <a:ext uri="{FF2B5EF4-FFF2-40B4-BE49-F238E27FC236}">
                    <a16:creationId xmlns:a16="http://schemas.microsoft.com/office/drawing/2014/main" id="{406DDCC7-16B2-9091-BCA6-2D0D435B0566}"/>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41" name="Picture 40" descr="A green leaf on a black background&#10;&#10;Description automatically generated">
                <a:extLst>
                  <a:ext uri="{FF2B5EF4-FFF2-40B4-BE49-F238E27FC236}">
                    <a16:creationId xmlns:a16="http://schemas.microsoft.com/office/drawing/2014/main" id="{A4CBC44D-B6E0-95FE-091F-06868223A436}"/>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42" name="Picture 41" descr="A close up of a leaf&#10;&#10;Description automatically generated">
                <a:extLst>
                  <a:ext uri="{FF2B5EF4-FFF2-40B4-BE49-F238E27FC236}">
                    <a16:creationId xmlns:a16="http://schemas.microsoft.com/office/drawing/2014/main" id="{D9FECEB4-AE73-AB93-2855-7B1E9007FB59}"/>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43" name="Picture 42" descr="A close up of a leaf&#10;&#10;Description automatically generated">
                <a:extLst>
                  <a:ext uri="{FF2B5EF4-FFF2-40B4-BE49-F238E27FC236}">
                    <a16:creationId xmlns:a16="http://schemas.microsoft.com/office/drawing/2014/main" id="{8B693C84-D1D8-48F2-A65F-C60192609C41}"/>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74" name="Picture 73" descr="A green leaf on a black background&#10;&#10;Description automatically generated">
                <a:extLst>
                  <a:ext uri="{FF2B5EF4-FFF2-40B4-BE49-F238E27FC236}">
                    <a16:creationId xmlns:a16="http://schemas.microsoft.com/office/drawing/2014/main" id="{5E878869-558E-9550-A45E-CE1ACF9505B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76" name="Picture 75" descr="A green leaf on a black background&#10;&#10;Description automatically generated">
                <a:extLst>
                  <a:ext uri="{FF2B5EF4-FFF2-40B4-BE49-F238E27FC236}">
                    <a16:creationId xmlns:a16="http://schemas.microsoft.com/office/drawing/2014/main" id="{11FC0170-9184-25D0-30BE-FBB9E77A26E1}"/>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89" name="Picture 88" descr="A close up of a leaf&#10;&#10;Description automatically generated">
                <a:extLst>
                  <a:ext uri="{FF2B5EF4-FFF2-40B4-BE49-F238E27FC236}">
                    <a16:creationId xmlns:a16="http://schemas.microsoft.com/office/drawing/2014/main" id="{69F3B997-451B-231A-BFAA-E0E2376C7CB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95" name="Picture 94" descr="A green leaf on a black background&#10;&#10;Description automatically generated">
                <a:extLst>
                  <a:ext uri="{FF2B5EF4-FFF2-40B4-BE49-F238E27FC236}">
                    <a16:creationId xmlns:a16="http://schemas.microsoft.com/office/drawing/2014/main" id="{71F1D974-4185-6CE0-F3AD-95CC69052C7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06" name="Picture 105" descr="A green leaf on a black background&#10;&#10;Description automatically generated">
                <a:extLst>
                  <a:ext uri="{FF2B5EF4-FFF2-40B4-BE49-F238E27FC236}">
                    <a16:creationId xmlns:a16="http://schemas.microsoft.com/office/drawing/2014/main" id="{80DEFDDA-37B3-0D86-FE66-A824513B06C9}"/>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09" name="Picture 108" descr="A close up of a leaf&#10;&#10;Description automatically generated">
                <a:extLst>
                  <a:ext uri="{FF2B5EF4-FFF2-40B4-BE49-F238E27FC236}">
                    <a16:creationId xmlns:a16="http://schemas.microsoft.com/office/drawing/2014/main" id="{3A8E05B3-40E4-A7A0-5CCB-98C110100938}"/>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10" name="Picture 109" descr="A green leaf on a black background&#10;&#10;Description automatically generated">
                <a:extLst>
                  <a:ext uri="{FF2B5EF4-FFF2-40B4-BE49-F238E27FC236}">
                    <a16:creationId xmlns:a16="http://schemas.microsoft.com/office/drawing/2014/main" id="{36F38216-E7E0-6402-52B1-8F9ABE1BCCC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11" name="Picture 110" descr="A close up of a leaf&#10;&#10;Description automatically generated">
                <a:extLst>
                  <a:ext uri="{FF2B5EF4-FFF2-40B4-BE49-F238E27FC236}">
                    <a16:creationId xmlns:a16="http://schemas.microsoft.com/office/drawing/2014/main" id="{6E157120-FADE-0B3F-5E19-C5CBECDE324A}"/>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12" name="Picture 111" descr="A green leaf on a black background&#10;&#10;Description automatically generated">
                <a:extLst>
                  <a:ext uri="{FF2B5EF4-FFF2-40B4-BE49-F238E27FC236}">
                    <a16:creationId xmlns:a16="http://schemas.microsoft.com/office/drawing/2014/main" id="{837C6B63-8F08-EAC7-9636-5D6B14CC644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13" name="Picture 112" descr="A close up of a leaf&#10;&#10;Description automatically generated">
                <a:extLst>
                  <a:ext uri="{FF2B5EF4-FFF2-40B4-BE49-F238E27FC236}">
                    <a16:creationId xmlns:a16="http://schemas.microsoft.com/office/drawing/2014/main" id="{799833A9-DD4B-375D-5200-DC92F569DD8C}"/>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14" name="Picture 113" descr="A close up of a leaf&#10;&#10;Description automatically generated">
                <a:extLst>
                  <a:ext uri="{FF2B5EF4-FFF2-40B4-BE49-F238E27FC236}">
                    <a16:creationId xmlns:a16="http://schemas.microsoft.com/office/drawing/2014/main" id="{280D642E-CD58-C55D-089F-B3FBEA8EDFB2}"/>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15" name="Picture 114" descr="A green leaf on a black background&#10;&#10;Description automatically generated">
                <a:extLst>
                  <a:ext uri="{FF2B5EF4-FFF2-40B4-BE49-F238E27FC236}">
                    <a16:creationId xmlns:a16="http://schemas.microsoft.com/office/drawing/2014/main" id="{4A2A36C0-0DD0-6902-F698-C3A57696F506}"/>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16" name="Picture 115" descr="A green leaf on a black background&#10;&#10;Description automatically generated">
                <a:extLst>
                  <a:ext uri="{FF2B5EF4-FFF2-40B4-BE49-F238E27FC236}">
                    <a16:creationId xmlns:a16="http://schemas.microsoft.com/office/drawing/2014/main" id="{EBB899C0-F7F6-3059-7E06-7916D05CB45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17" name="Picture 116" descr="A green leaf on a black background&#10;&#10;Description automatically generated">
                <a:extLst>
                  <a:ext uri="{FF2B5EF4-FFF2-40B4-BE49-F238E27FC236}">
                    <a16:creationId xmlns:a16="http://schemas.microsoft.com/office/drawing/2014/main" id="{75CF3512-6A13-32EF-877A-AB97BFBF5AF9}"/>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18" name="Picture 117" descr="A close up of a leaf&#10;&#10;Description automatically generated">
                <a:extLst>
                  <a:ext uri="{FF2B5EF4-FFF2-40B4-BE49-F238E27FC236}">
                    <a16:creationId xmlns:a16="http://schemas.microsoft.com/office/drawing/2014/main" id="{538BB64B-092D-3AA8-1F81-FE71EDE4112D}"/>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19" name="Picture 118" descr="A green leaf on a black background&#10;&#10;Description automatically generated">
                <a:extLst>
                  <a:ext uri="{FF2B5EF4-FFF2-40B4-BE49-F238E27FC236}">
                    <a16:creationId xmlns:a16="http://schemas.microsoft.com/office/drawing/2014/main" id="{FA5F6A4F-BC83-1EDC-6E7E-CD15EBDF82E9}"/>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20" name="Picture 119" descr="A close up of a leaf&#10;&#10;Description automatically generated">
                <a:extLst>
                  <a:ext uri="{FF2B5EF4-FFF2-40B4-BE49-F238E27FC236}">
                    <a16:creationId xmlns:a16="http://schemas.microsoft.com/office/drawing/2014/main" id="{72DB2936-6CD1-3DA5-AC52-655E7E9F2217}"/>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21" name="Picture 120" descr="A green leaf on a black background&#10;&#10;Description automatically generated">
                <a:extLst>
                  <a:ext uri="{FF2B5EF4-FFF2-40B4-BE49-F238E27FC236}">
                    <a16:creationId xmlns:a16="http://schemas.microsoft.com/office/drawing/2014/main" id="{2B016DA7-24F6-1106-8109-A568AE38A1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22" name="Picture 121" descr="A close up of a leaf&#10;&#10;Description automatically generated">
                <a:extLst>
                  <a:ext uri="{FF2B5EF4-FFF2-40B4-BE49-F238E27FC236}">
                    <a16:creationId xmlns:a16="http://schemas.microsoft.com/office/drawing/2014/main" id="{CB49BEF1-6BF6-3646-55D6-6975E14C83B3}"/>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23" name="Picture 122" descr="A green leaf on a black background&#10;&#10;Description automatically generated">
                <a:extLst>
                  <a:ext uri="{FF2B5EF4-FFF2-40B4-BE49-F238E27FC236}">
                    <a16:creationId xmlns:a16="http://schemas.microsoft.com/office/drawing/2014/main" id="{11505E16-99AF-182D-351D-102921AD6F2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24" name="Picture 123" descr="A close up of a leaf&#10;&#10;Description automatically generated">
                <a:extLst>
                  <a:ext uri="{FF2B5EF4-FFF2-40B4-BE49-F238E27FC236}">
                    <a16:creationId xmlns:a16="http://schemas.microsoft.com/office/drawing/2014/main" id="{55E47726-95D0-013E-E232-7781DF1BDBC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25" name="Picture 124" descr="A green leaf on a black background&#10;&#10;Description automatically generated">
                <a:extLst>
                  <a:ext uri="{FF2B5EF4-FFF2-40B4-BE49-F238E27FC236}">
                    <a16:creationId xmlns:a16="http://schemas.microsoft.com/office/drawing/2014/main" id="{6C064343-71C6-BAEA-7401-194AC904105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26" name="Picture 125" descr="A close up of a leaf&#10;&#10;Description automatically generated">
                <a:extLst>
                  <a:ext uri="{FF2B5EF4-FFF2-40B4-BE49-F238E27FC236}">
                    <a16:creationId xmlns:a16="http://schemas.microsoft.com/office/drawing/2014/main" id="{176485C6-CC8C-8798-D3FD-01182D7A4224}"/>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27" name="Picture 126" descr="A green leaf on a black background&#10;&#10;Description automatically generated">
                <a:extLst>
                  <a:ext uri="{FF2B5EF4-FFF2-40B4-BE49-F238E27FC236}">
                    <a16:creationId xmlns:a16="http://schemas.microsoft.com/office/drawing/2014/main" id="{C46E4CCC-786D-9240-CECD-AB2FC6D8D31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2" name="Picture 191" descr="A green leaf on a black background&#10;&#10;Description automatically generated">
                <a:extLst>
                  <a:ext uri="{FF2B5EF4-FFF2-40B4-BE49-F238E27FC236}">
                    <a16:creationId xmlns:a16="http://schemas.microsoft.com/office/drawing/2014/main" id="{D82D7CA4-9D66-9FF2-2ED0-8667CC65B4A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3" name="Picture 192" descr="A green leaf on a black background&#10;&#10;Description automatically generated">
                <a:extLst>
                  <a:ext uri="{FF2B5EF4-FFF2-40B4-BE49-F238E27FC236}">
                    <a16:creationId xmlns:a16="http://schemas.microsoft.com/office/drawing/2014/main" id="{29816219-7989-D4FE-035B-1A4E05BB0EF5}"/>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4" name="Picture 193" descr="A green leaf on a black background&#10;&#10;Description automatically generated">
                <a:extLst>
                  <a:ext uri="{FF2B5EF4-FFF2-40B4-BE49-F238E27FC236}">
                    <a16:creationId xmlns:a16="http://schemas.microsoft.com/office/drawing/2014/main" id="{5E779D26-9E99-BF8E-3DA2-15AEBB492C9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5" name="Picture 194" descr="A green leaf on a black background&#10;&#10;Description automatically generated">
                <a:extLst>
                  <a:ext uri="{FF2B5EF4-FFF2-40B4-BE49-F238E27FC236}">
                    <a16:creationId xmlns:a16="http://schemas.microsoft.com/office/drawing/2014/main" id="{05E41863-AD78-571A-A3D2-69AD1B8E533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6" name="Picture 195" descr="A close up of a leaf&#10;&#10;Description automatically generated">
                <a:extLst>
                  <a:ext uri="{FF2B5EF4-FFF2-40B4-BE49-F238E27FC236}">
                    <a16:creationId xmlns:a16="http://schemas.microsoft.com/office/drawing/2014/main" id="{235AC59D-1E1C-E081-B2A8-D3DD675CB35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 name="Picture 196" descr="A green leaf on a black background&#10;&#10;Description automatically generated">
                <a:extLst>
                  <a:ext uri="{FF2B5EF4-FFF2-40B4-BE49-F238E27FC236}">
                    <a16:creationId xmlns:a16="http://schemas.microsoft.com/office/drawing/2014/main" id="{34ABCC49-B46B-9F8E-B38C-E3D10CBB2EEC}"/>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 name="Picture 197" descr="A close up of a leaf&#10;&#10;Description automatically generated">
                <a:extLst>
                  <a:ext uri="{FF2B5EF4-FFF2-40B4-BE49-F238E27FC236}">
                    <a16:creationId xmlns:a16="http://schemas.microsoft.com/office/drawing/2014/main" id="{69FC52B1-D1EF-0229-46CF-ACB28F185EB0}"/>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9" name="Picture 198" descr="A green leaf on a black background&#10;&#10;Description automatically generated">
                <a:extLst>
                  <a:ext uri="{FF2B5EF4-FFF2-40B4-BE49-F238E27FC236}">
                    <a16:creationId xmlns:a16="http://schemas.microsoft.com/office/drawing/2014/main" id="{BAE23452-4555-D2A3-A409-24298B382204}"/>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0" name="Picture 199" descr="A close up of a leaf&#10;&#10;Description automatically generated">
                <a:extLst>
                  <a:ext uri="{FF2B5EF4-FFF2-40B4-BE49-F238E27FC236}">
                    <a16:creationId xmlns:a16="http://schemas.microsoft.com/office/drawing/2014/main" id="{BD6887D7-60FC-2C20-7BD5-510BD3DAF27B}"/>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201" name="Group 200">
              <a:extLst>
                <a:ext uri="{FF2B5EF4-FFF2-40B4-BE49-F238E27FC236}">
                  <a16:creationId xmlns:a16="http://schemas.microsoft.com/office/drawing/2014/main" id="{7EFC7D24-5A59-F365-DDD5-BB3BAC0BCE0A}"/>
                </a:ext>
              </a:extLst>
            </p:cNvPr>
            <p:cNvGrpSpPr/>
            <p:nvPr/>
          </p:nvGrpSpPr>
          <p:grpSpPr>
            <a:xfrm>
              <a:off x="1258121" y="26268852"/>
              <a:ext cx="8748711" cy="14182236"/>
              <a:chOff x="1593512" y="-1920690"/>
              <a:chExt cx="8748711" cy="14182236"/>
            </a:xfrm>
          </p:grpSpPr>
          <p:pic>
            <p:nvPicPr>
              <p:cNvPr id="202" name="Picture 201" descr="A green leaf on a black background&#10;&#10;Description automatically generated">
                <a:extLst>
                  <a:ext uri="{FF2B5EF4-FFF2-40B4-BE49-F238E27FC236}">
                    <a16:creationId xmlns:a16="http://schemas.microsoft.com/office/drawing/2014/main" id="{21A53D69-FA26-335F-9D43-5EDF74A8797C}"/>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3" name="Picture 202" descr="A green leaf on a black background&#10;&#10;Description automatically generated">
                <a:extLst>
                  <a:ext uri="{FF2B5EF4-FFF2-40B4-BE49-F238E27FC236}">
                    <a16:creationId xmlns:a16="http://schemas.microsoft.com/office/drawing/2014/main" id="{954854A5-4382-B253-D2F2-C369D602205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515" name="Picture 514" descr="A green leaf on a black background&#10;&#10;Description automatically generated">
                <a:extLst>
                  <a:ext uri="{FF2B5EF4-FFF2-40B4-BE49-F238E27FC236}">
                    <a16:creationId xmlns:a16="http://schemas.microsoft.com/office/drawing/2014/main" id="{C7E06920-81CE-655F-4A25-7D5E5774687D}"/>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516" name="Picture 515">
                <a:extLst>
                  <a:ext uri="{FF2B5EF4-FFF2-40B4-BE49-F238E27FC236}">
                    <a16:creationId xmlns:a16="http://schemas.microsoft.com/office/drawing/2014/main" id="{56EB81F6-0F5F-36A4-60F5-512ACFEF2D7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517" name="Picture 516">
                <a:extLst>
                  <a:ext uri="{FF2B5EF4-FFF2-40B4-BE49-F238E27FC236}">
                    <a16:creationId xmlns:a16="http://schemas.microsoft.com/office/drawing/2014/main" id="{0B352C09-D529-347D-4C91-07DBA9F662E6}"/>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518" name="Picture 517">
                <a:extLst>
                  <a:ext uri="{FF2B5EF4-FFF2-40B4-BE49-F238E27FC236}">
                    <a16:creationId xmlns:a16="http://schemas.microsoft.com/office/drawing/2014/main" id="{E746260E-1FDE-0179-9F0E-79A28CDF21FF}"/>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519" name="Picture 518" descr="A green leaf on a black background&#10;&#10;Description automatically generated">
                <a:extLst>
                  <a:ext uri="{FF2B5EF4-FFF2-40B4-BE49-F238E27FC236}">
                    <a16:creationId xmlns:a16="http://schemas.microsoft.com/office/drawing/2014/main" id="{D1CDA6C0-E95E-6B33-325F-43AE0B71E57E}"/>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520" name="Picture 519" descr="A green leaf on a black background&#10;&#10;Description automatically generated">
                <a:extLst>
                  <a:ext uri="{FF2B5EF4-FFF2-40B4-BE49-F238E27FC236}">
                    <a16:creationId xmlns:a16="http://schemas.microsoft.com/office/drawing/2014/main" id="{032527A2-3D98-BBB3-F472-2B9EE0D5FF98}"/>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521" name="Picture 520" descr="A green leaf on a black background&#10;&#10;Description automatically generated">
                <a:extLst>
                  <a:ext uri="{FF2B5EF4-FFF2-40B4-BE49-F238E27FC236}">
                    <a16:creationId xmlns:a16="http://schemas.microsoft.com/office/drawing/2014/main" id="{58A8B975-BA38-D4F9-39C2-9FB23E0E7BC3}"/>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522" name="Picture 521">
                <a:extLst>
                  <a:ext uri="{FF2B5EF4-FFF2-40B4-BE49-F238E27FC236}">
                    <a16:creationId xmlns:a16="http://schemas.microsoft.com/office/drawing/2014/main" id="{C7A486D8-2B79-78F4-DA05-B7665287B035}"/>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523" name="Picture 522">
                <a:extLst>
                  <a:ext uri="{FF2B5EF4-FFF2-40B4-BE49-F238E27FC236}">
                    <a16:creationId xmlns:a16="http://schemas.microsoft.com/office/drawing/2014/main" id="{7FE546F8-742C-ACEB-F91F-9816D3A10CC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524" name="Picture 523">
                <a:extLst>
                  <a:ext uri="{FF2B5EF4-FFF2-40B4-BE49-F238E27FC236}">
                    <a16:creationId xmlns:a16="http://schemas.microsoft.com/office/drawing/2014/main" id="{D8F81D6D-7BEB-059D-8861-B23473DD09B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525" name="Picture 524" descr="A green leaf on a black background&#10;&#10;Description automatically generated">
                <a:extLst>
                  <a:ext uri="{FF2B5EF4-FFF2-40B4-BE49-F238E27FC236}">
                    <a16:creationId xmlns:a16="http://schemas.microsoft.com/office/drawing/2014/main" id="{703426B4-9FFD-84EC-81F1-5D90716D7116}"/>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526" name="Group 525">
              <a:extLst>
                <a:ext uri="{FF2B5EF4-FFF2-40B4-BE49-F238E27FC236}">
                  <a16:creationId xmlns:a16="http://schemas.microsoft.com/office/drawing/2014/main" id="{D250E071-321A-AF4D-DF97-C0E94EB8B33E}"/>
                </a:ext>
              </a:extLst>
            </p:cNvPr>
            <p:cNvGrpSpPr/>
            <p:nvPr/>
          </p:nvGrpSpPr>
          <p:grpSpPr>
            <a:xfrm>
              <a:off x="-1627940" y="38218443"/>
              <a:ext cx="14822801" cy="13270443"/>
              <a:chOff x="-1011096" y="-1793674"/>
              <a:chExt cx="14822801" cy="13270443"/>
            </a:xfrm>
          </p:grpSpPr>
          <p:pic>
            <p:nvPicPr>
              <p:cNvPr id="527" name="Picture 526" descr="A close up of a leaf&#10;&#10;Description automatically generated">
                <a:extLst>
                  <a:ext uri="{FF2B5EF4-FFF2-40B4-BE49-F238E27FC236}">
                    <a16:creationId xmlns:a16="http://schemas.microsoft.com/office/drawing/2014/main" id="{827BD11E-AF7F-38E5-D275-9C60AD063305}"/>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528" name="Picture 527" descr="A green leaf on a black background&#10;&#10;Description automatically generated">
                <a:extLst>
                  <a:ext uri="{FF2B5EF4-FFF2-40B4-BE49-F238E27FC236}">
                    <a16:creationId xmlns:a16="http://schemas.microsoft.com/office/drawing/2014/main" id="{563ADEEB-2F4C-9C85-DA56-30611BDB79D7}"/>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580" name="Picture 579" descr="A close up of a leaf&#10;&#10;Description automatically generated">
                <a:extLst>
                  <a:ext uri="{FF2B5EF4-FFF2-40B4-BE49-F238E27FC236}">
                    <a16:creationId xmlns:a16="http://schemas.microsoft.com/office/drawing/2014/main" id="{E40B5CE9-452C-18CD-2732-3111DEA84E27}"/>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581" name="Picture 580" descr="A close up of a leaf&#10;&#10;Description automatically generated">
                <a:extLst>
                  <a:ext uri="{FF2B5EF4-FFF2-40B4-BE49-F238E27FC236}">
                    <a16:creationId xmlns:a16="http://schemas.microsoft.com/office/drawing/2014/main" id="{6E8C28B3-98A9-F134-DBAC-A5F28DE47AC1}"/>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582" name="Picture 581" descr="A close up of a leaf&#10;&#10;Description automatically generated">
                <a:extLst>
                  <a:ext uri="{FF2B5EF4-FFF2-40B4-BE49-F238E27FC236}">
                    <a16:creationId xmlns:a16="http://schemas.microsoft.com/office/drawing/2014/main" id="{9DDC6BD6-5FC1-EADC-4481-C87623B177C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583" name="Picture 582" descr="A close up of a leaf&#10;&#10;Description automatically generated">
                <a:extLst>
                  <a:ext uri="{FF2B5EF4-FFF2-40B4-BE49-F238E27FC236}">
                    <a16:creationId xmlns:a16="http://schemas.microsoft.com/office/drawing/2014/main" id="{ABF0AEDF-5EF3-C440-6669-6639E405306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584" name="Picture 583" descr="A close up of a leaf&#10;&#10;Description automatically generated">
                <a:extLst>
                  <a:ext uri="{FF2B5EF4-FFF2-40B4-BE49-F238E27FC236}">
                    <a16:creationId xmlns:a16="http://schemas.microsoft.com/office/drawing/2014/main" id="{FE81D962-8C13-E763-F6B6-D8601BCEFC6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585" name="Picture 584" descr="A green leaf on a black background&#10;&#10;Description automatically generated">
                <a:extLst>
                  <a:ext uri="{FF2B5EF4-FFF2-40B4-BE49-F238E27FC236}">
                    <a16:creationId xmlns:a16="http://schemas.microsoft.com/office/drawing/2014/main" id="{D38626EF-C7CD-4030-76C7-7A62ABB7FEC3}"/>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586" name="Picture 585" descr="A green leaf on a black background&#10;&#10;Description automatically generated">
                <a:extLst>
                  <a:ext uri="{FF2B5EF4-FFF2-40B4-BE49-F238E27FC236}">
                    <a16:creationId xmlns:a16="http://schemas.microsoft.com/office/drawing/2014/main" id="{D5012214-AF97-3A50-8776-529F41F6F1C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587" name="Picture 586" descr="A green leaf on a black background&#10;&#10;Description automatically generated">
                <a:extLst>
                  <a:ext uri="{FF2B5EF4-FFF2-40B4-BE49-F238E27FC236}">
                    <a16:creationId xmlns:a16="http://schemas.microsoft.com/office/drawing/2014/main" id="{FAADC7BC-FB94-AFE2-02D7-EC9D0D715C1A}"/>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588" name="Picture 587" descr="A green leaf on a black background&#10;&#10;Description automatically generated">
                <a:extLst>
                  <a:ext uri="{FF2B5EF4-FFF2-40B4-BE49-F238E27FC236}">
                    <a16:creationId xmlns:a16="http://schemas.microsoft.com/office/drawing/2014/main" id="{53C87034-0DD8-8CC6-EE9A-4E4C75D97E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589" name="Picture 588" descr="A close up of a leaf&#10;&#10;Description automatically generated">
                <a:extLst>
                  <a:ext uri="{FF2B5EF4-FFF2-40B4-BE49-F238E27FC236}">
                    <a16:creationId xmlns:a16="http://schemas.microsoft.com/office/drawing/2014/main" id="{203A881E-3A3E-F6F9-1B01-D52978EAED29}"/>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590" name="Picture 589" descr="A green leaf on a black background&#10;&#10;Description automatically generated">
                <a:extLst>
                  <a:ext uri="{FF2B5EF4-FFF2-40B4-BE49-F238E27FC236}">
                    <a16:creationId xmlns:a16="http://schemas.microsoft.com/office/drawing/2014/main" id="{31703288-2B9E-22D9-967D-C0C4EB1BC29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591" name="Picture 590" descr="A close up of a leaf&#10;&#10;Description automatically generated">
                <a:extLst>
                  <a:ext uri="{FF2B5EF4-FFF2-40B4-BE49-F238E27FC236}">
                    <a16:creationId xmlns:a16="http://schemas.microsoft.com/office/drawing/2014/main" id="{EE9D76BB-91D7-EE5C-51A5-DE05E681BF18}"/>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592" name="Picture 591" descr="A green leaf on a black background&#10;&#10;Description automatically generated">
                <a:extLst>
                  <a:ext uri="{FF2B5EF4-FFF2-40B4-BE49-F238E27FC236}">
                    <a16:creationId xmlns:a16="http://schemas.microsoft.com/office/drawing/2014/main" id="{D538EC9A-2647-9D31-2AF8-80FC13A07F03}"/>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593" name="Picture 592" descr="A close up of a leaf&#10;&#10;Description automatically generated">
                <a:extLst>
                  <a:ext uri="{FF2B5EF4-FFF2-40B4-BE49-F238E27FC236}">
                    <a16:creationId xmlns:a16="http://schemas.microsoft.com/office/drawing/2014/main" id="{4D0472C8-B6A8-BDB0-9DC8-FCD606E0AFB4}"/>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645" name="Picture 644" descr="A close up of a leaf&#10;&#10;Description automatically generated">
                <a:extLst>
                  <a:ext uri="{FF2B5EF4-FFF2-40B4-BE49-F238E27FC236}">
                    <a16:creationId xmlns:a16="http://schemas.microsoft.com/office/drawing/2014/main" id="{398E8B25-4724-DF57-B23D-249784317C79}"/>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646" name="Picture 645" descr="A green leaf on a black background&#10;&#10;Description automatically generated">
                <a:extLst>
                  <a:ext uri="{FF2B5EF4-FFF2-40B4-BE49-F238E27FC236}">
                    <a16:creationId xmlns:a16="http://schemas.microsoft.com/office/drawing/2014/main" id="{FABD8C2E-0AE1-AB38-8462-6588AF36EAA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647" name="Picture 646" descr="A green leaf on a black background&#10;&#10;Description automatically generated">
                <a:extLst>
                  <a:ext uri="{FF2B5EF4-FFF2-40B4-BE49-F238E27FC236}">
                    <a16:creationId xmlns:a16="http://schemas.microsoft.com/office/drawing/2014/main" id="{A3B36F2A-2B6D-6D92-B398-5A1F0A88988D}"/>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648" name="Picture 647" descr="A close up of a leaf&#10;&#10;Description automatically generated">
                <a:extLst>
                  <a:ext uri="{FF2B5EF4-FFF2-40B4-BE49-F238E27FC236}">
                    <a16:creationId xmlns:a16="http://schemas.microsoft.com/office/drawing/2014/main" id="{E8C66765-4AD1-1D09-D83A-93E6E6A6DC26}"/>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649" name="Picture 648" descr="A green leaf on a black background&#10;&#10;Description automatically generated">
                <a:extLst>
                  <a:ext uri="{FF2B5EF4-FFF2-40B4-BE49-F238E27FC236}">
                    <a16:creationId xmlns:a16="http://schemas.microsoft.com/office/drawing/2014/main" id="{EEBF9E8A-B703-BDAE-68E4-9776D78866D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650" name="Picture 649" descr="A green leaf on a black background&#10;&#10;Description automatically generated">
                <a:extLst>
                  <a:ext uri="{FF2B5EF4-FFF2-40B4-BE49-F238E27FC236}">
                    <a16:creationId xmlns:a16="http://schemas.microsoft.com/office/drawing/2014/main" id="{F8FB1CD2-EB76-7938-95D8-408C325F304C}"/>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651" name="Picture 650" descr="A close up of a leaf&#10;&#10;Description automatically generated">
                <a:extLst>
                  <a:ext uri="{FF2B5EF4-FFF2-40B4-BE49-F238E27FC236}">
                    <a16:creationId xmlns:a16="http://schemas.microsoft.com/office/drawing/2014/main" id="{3EE28F62-0F8A-0D94-D986-63FAF6997188}"/>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652" name="Picture 651" descr="A green leaf on a black background&#10;&#10;Description automatically generated">
                <a:extLst>
                  <a:ext uri="{FF2B5EF4-FFF2-40B4-BE49-F238E27FC236}">
                    <a16:creationId xmlns:a16="http://schemas.microsoft.com/office/drawing/2014/main" id="{4ACD2B66-F18A-E507-19A2-E3516E63D16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653" name="Picture 652" descr="A close up of a leaf&#10;&#10;Description automatically generated">
                <a:extLst>
                  <a:ext uri="{FF2B5EF4-FFF2-40B4-BE49-F238E27FC236}">
                    <a16:creationId xmlns:a16="http://schemas.microsoft.com/office/drawing/2014/main" id="{5ADE587D-C5D4-5779-EBA2-BA55EE21A5C0}"/>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654" name="Picture 653" descr="A green leaf on a black background&#10;&#10;Description automatically generated">
                <a:extLst>
                  <a:ext uri="{FF2B5EF4-FFF2-40B4-BE49-F238E27FC236}">
                    <a16:creationId xmlns:a16="http://schemas.microsoft.com/office/drawing/2014/main" id="{E9003C16-D606-9706-9118-E9A7B2093359}"/>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655" name="Picture 654" descr="A close up of a leaf&#10;&#10;Description automatically generated">
                <a:extLst>
                  <a:ext uri="{FF2B5EF4-FFF2-40B4-BE49-F238E27FC236}">
                    <a16:creationId xmlns:a16="http://schemas.microsoft.com/office/drawing/2014/main" id="{A3967D07-F18E-3B53-4B95-F9D88DB4ED4A}"/>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656" name="Picture 655" descr="A close up of a leaf&#10;&#10;Description automatically generated">
                <a:extLst>
                  <a:ext uri="{FF2B5EF4-FFF2-40B4-BE49-F238E27FC236}">
                    <a16:creationId xmlns:a16="http://schemas.microsoft.com/office/drawing/2014/main" id="{7864D75E-8E42-377F-A7F1-81B794E69DE7}"/>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657" name="Picture 656" descr="A green leaf on a black background&#10;&#10;Description automatically generated">
                <a:extLst>
                  <a:ext uri="{FF2B5EF4-FFF2-40B4-BE49-F238E27FC236}">
                    <a16:creationId xmlns:a16="http://schemas.microsoft.com/office/drawing/2014/main" id="{DC96B151-FA0F-C196-5451-557F803D983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658" name="Picture 657" descr="A green leaf on a black background&#10;&#10;Description automatically generated">
                <a:extLst>
                  <a:ext uri="{FF2B5EF4-FFF2-40B4-BE49-F238E27FC236}">
                    <a16:creationId xmlns:a16="http://schemas.microsoft.com/office/drawing/2014/main" id="{CE3AF609-2D3A-B8CA-E366-5D660DFAB81F}"/>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710" name="Picture 709" descr="A green leaf on a black background&#10;&#10;Description automatically generated">
                <a:extLst>
                  <a:ext uri="{FF2B5EF4-FFF2-40B4-BE49-F238E27FC236}">
                    <a16:creationId xmlns:a16="http://schemas.microsoft.com/office/drawing/2014/main" id="{B57F78A9-158B-2C09-8595-7EC50C7EF5E5}"/>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711" name="Picture 710" descr="A close up of a leaf&#10;&#10;Description automatically generated">
                <a:extLst>
                  <a:ext uri="{FF2B5EF4-FFF2-40B4-BE49-F238E27FC236}">
                    <a16:creationId xmlns:a16="http://schemas.microsoft.com/office/drawing/2014/main" id="{7ABFAABF-68E0-19A9-F18C-C1007797D4B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712" name="Picture 711" descr="A green leaf on a black background&#10;&#10;Description automatically generated">
                <a:extLst>
                  <a:ext uri="{FF2B5EF4-FFF2-40B4-BE49-F238E27FC236}">
                    <a16:creationId xmlns:a16="http://schemas.microsoft.com/office/drawing/2014/main" id="{8B18171B-9622-B660-6157-CCE611CAB1A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713" name="Picture 712" descr="A close up of a leaf&#10;&#10;Description automatically generated">
                <a:extLst>
                  <a:ext uri="{FF2B5EF4-FFF2-40B4-BE49-F238E27FC236}">
                    <a16:creationId xmlns:a16="http://schemas.microsoft.com/office/drawing/2014/main" id="{8421E927-DA46-0451-6A1B-9FA812CCBFD4}"/>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714" name="Picture 713" descr="A green leaf on a black background&#10;&#10;Description automatically generated">
                <a:extLst>
                  <a:ext uri="{FF2B5EF4-FFF2-40B4-BE49-F238E27FC236}">
                    <a16:creationId xmlns:a16="http://schemas.microsoft.com/office/drawing/2014/main" id="{FC7D8ABF-4EA6-6604-A3F0-6FE3CBF51AB0}"/>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715" name="Picture 714" descr="A close up of a leaf&#10;&#10;Description automatically generated">
                <a:extLst>
                  <a:ext uri="{FF2B5EF4-FFF2-40B4-BE49-F238E27FC236}">
                    <a16:creationId xmlns:a16="http://schemas.microsoft.com/office/drawing/2014/main" id="{32A5EB20-6A34-4028-4255-55DB386AB3CA}"/>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716" name="Picture 715" descr="A green leaf on a black background&#10;&#10;Description automatically generated">
                <a:extLst>
                  <a:ext uri="{FF2B5EF4-FFF2-40B4-BE49-F238E27FC236}">
                    <a16:creationId xmlns:a16="http://schemas.microsoft.com/office/drawing/2014/main" id="{947D7324-6B18-F769-5C70-B87C847D3004}"/>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717" name="Picture 716" descr="A close up of a leaf&#10;&#10;Description automatically generated">
                <a:extLst>
                  <a:ext uri="{FF2B5EF4-FFF2-40B4-BE49-F238E27FC236}">
                    <a16:creationId xmlns:a16="http://schemas.microsoft.com/office/drawing/2014/main" id="{D73D8001-3285-A120-A910-D2B24C400FB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718" name="Picture 717" descr="A green leaf on a black background&#10;&#10;Description automatically generated">
                <a:extLst>
                  <a:ext uri="{FF2B5EF4-FFF2-40B4-BE49-F238E27FC236}">
                    <a16:creationId xmlns:a16="http://schemas.microsoft.com/office/drawing/2014/main" id="{0C6EA18F-CFB2-5E30-4856-BB612323B9D7}"/>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719" name="Picture 718" descr="A close up of a leaf&#10;&#10;Description automatically generated">
                <a:extLst>
                  <a:ext uri="{FF2B5EF4-FFF2-40B4-BE49-F238E27FC236}">
                    <a16:creationId xmlns:a16="http://schemas.microsoft.com/office/drawing/2014/main" id="{4C26BD4A-E96F-AB26-0CBF-17F7BD46697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720" name="Picture 719" descr="A green leaf on a black background&#10;&#10;Description automatically generated">
                <a:extLst>
                  <a:ext uri="{FF2B5EF4-FFF2-40B4-BE49-F238E27FC236}">
                    <a16:creationId xmlns:a16="http://schemas.microsoft.com/office/drawing/2014/main" id="{00A053F3-988C-60FB-95DB-10D776C36AF4}"/>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721" name="Picture 720" descr="A green leaf on a black background&#10;&#10;Description automatically generated">
                <a:extLst>
                  <a:ext uri="{FF2B5EF4-FFF2-40B4-BE49-F238E27FC236}">
                    <a16:creationId xmlns:a16="http://schemas.microsoft.com/office/drawing/2014/main" id="{A7F8A271-94B0-3B63-C25E-275D61EED95A}"/>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722" name="Picture 721" descr="A green leaf on a black background&#10;&#10;Description automatically generated">
                <a:extLst>
                  <a:ext uri="{FF2B5EF4-FFF2-40B4-BE49-F238E27FC236}">
                    <a16:creationId xmlns:a16="http://schemas.microsoft.com/office/drawing/2014/main" id="{C4AA5D4D-9B7D-6170-533D-64D0664BA4B4}"/>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723" name="Picture 722" descr="A green leaf on a black background&#10;&#10;Description automatically generated">
                <a:extLst>
                  <a:ext uri="{FF2B5EF4-FFF2-40B4-BE49-F238E27FC236}">
                    <a16:creationId xmlns:a16="http://schemas.microsoft.com/office/drawing/2014/main" id="{2A172252-6BA4-79A3-65AC-4EF70824BFD6}"/>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724" name="Picture 723" descr="A green leaf on a black background&#10;&#10;Description automatically generated">
                <a:extLst>
                  <a:ext uri="{FF2B5EF4-FFF2-40B4-BE49-F238E27FC236}">
                    <a16:creationId xmlns:a16="http://schemas.microsoft.com/office/drawing/2014/main" id="{1A52CFF0-04C3-65DC-4DA1-1BC2B5C3FD3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725" name="Picture 724" descr="A close up of a leaf&#10;&#10;Description automatically generated">
                <a:extLst>
                  <a:ext uri="{FF2B5EF4-FFF2-40B4-BE49-F238E27FC236}">
                    <a16:creationId xmlns:a16="http://schemas.microsoft.com/office/drawing/2014/main" id="{5232FFB7-B71E-1480-C989-2649183254F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726" name="Picture 725" descr="A green leaf on a black background&#10;&#10;Description automatically generated">
                <a:extLst>
                  <a:ext uri="{FF2B5EF4-FFF2-40B4-BE49-F238E27FC236}">
                    <a16:creationId xmlns:a16="http://schemas.microsoft.com/office/drawing/2014/main" id="{C7A1DFD8-4F29-3F4B-9508-6DF8B84585E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727" name="Picture 726" descr="A close up of a leaf&#10;&#10;Description automatically generated">
                <a:extLst>
                  <a:ext uri="{FF2B5EF4-FFF2-40B4-BE49-F238E27FC236}">
                    <a16:creationId xmlns:a16="http://schemas.microsoft.com/office/drawing/2014/main" id="{70468001-5D38-7BC7-66BD-9DDE23BA32B1}"/>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728" name="Picture 727" descr="A green leaf on a black background&#10;&#10;Description automatically generated">
                <a:extLst>
                  <a:ext uri="{FF2B5EF4-FFF2-40B4-BE49-F238E27FC236}">
                    <a16:creationId xmlns:a16="http://schemas.microsoft.com/office/drawing/2014/main" id="{7BB8039C-95DC-32AF-0141-279EF4D2027D}"/>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729" name="Picture 728" descr="A close up of a leaf&#10;&#10;Description automatically generated">
                <a:extLst>
                  <a:ext uri="{FF2B5EF4-FFF2-40B4-BE49-F238E27FC236}">
                    <a16:creationId xmlns:a16="http://schemas.microsoft.com/office/drawing/2014/main" id="{A254269E-211A-E8E5-D18F-2082289E695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730" name="Group 729">
              <a:extLst>
                <a:ext uri="{FF2B5EF4-FFF2-40B4-BE49-F238E27FC236}">
                  <a16:creationId xmlns:a16="http://schemas.microsoft.com/office/drawing/2014/main" id="{3723C5BD-4CCE-5FDD-97BD-39DB4DE8C15D}"/>
                </a:ext>
              </a:extLst>
            </p:cNvPr>
            <p:cNvGrpSpPr/>
            <p:nvPr/>
          </p:nvGrpSpPr>
          <p:grpSpPr>
            <a:xfrm>
              <a:off x="1164298" y="40332668"/>
              <a:ext cx="8748711" cy="14182236"/>
              <a:chOff x="1593512" y="-1920690"/>
              <a:chExt cx="8748711" cy="14182236"/>
            </a:xfrm>
          </p:grpSpPr>
          <p:pic>
            <p:nvPicPr>
              <p:cNvPr id="731" name="Picture 730" descr="A green leaf on a black background&#10;&#10;Description automatically generated">
                <a:extLst>
                  <a:ext uri="{FF2B5EF4-FFF2-40B4-BE49-F238E27FC236}">
                    <a16:creationId xmlns:a16="http://schemas.microsoft.com/office/drawing/2014/main" id="{C1917310-EB4C-2EAF-C755-F83B2F72EA2B}"/>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732" name="Picture 731" descr="A green leaf on a black background&#10;&#10;Description automatically generated">
                <a:extLst>
                  <a:ext uri="{FF2B5EF4-FFF2-40B4-BE49-F238E27FC236}">
                    <a16:creationId xmlns:a16="http://schemas.microsoft.com/office/drawing/2014/main" id="{60F5C478-5C1B-0527-E29A-44A32A7B1B30}"/>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733" name="Picture 732" descr="A green leaf on a black background&#10;&#10;Description automatically generated">
                <a:extLst>
                  <a:ext uri="{FF2B5EF4-FFF2-40B4-BE49-F238E27FC236}">
                    <a16:creationId xmlns:a16="http://schemas.microsoft.com/office/drawing/2014/main" id="{370232A7-C9F6-E978-C252-106E681FC46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734" name="Picture 733">
                <a:extLst>
                  <a:ext uri="{FF2B5EF4-FFF2-40B4-BE49-F238E27FC236}">
                    <a16:creationId xmlns:a16="http://schemas.microsoft.com/office/drawing/2014/main" id="{33FFD14F-3B05-7B0C-CCA8-7D194FB78695}"/>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735" name="Picture 734">
                <a:extLst>
                  <a:ext uri="{FF2B5EF4-FFF2-40B4-BE49-F238E27FC236}">
                    <a16:creationId xmlns:a16="http://schemas.microsoft.com/office/drawing/2014/main" id="{36D5E124-6613-A366-2EF9-80CAF0D5D94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736" name="Picture 735">
                <a:extLst>
                  <a:ext uri="{FF2B5EF4-FFF2-40B4-BE49-F238E27FC236}">
                    <a16:creationId xmlns:a16="http://schemas.microsoft.com/office/drawing/2014/main" id="{EE34154D-5064-3313-2D79-3BB4F916F81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737" name="Picture 736" descr="A green leaf on a black background&#10;&#10;Description automatically generated">
                <a:extLst>
                  <a:ext uri="{FF2B5EF4-FFF2-40B4-BE49-F238E27FC236}">
                    <a16:creationId xmlns:a16="http://schemas.microsoft.com/office/drawing/2014/main" id="{3CBC966A-32B8-2114-19FF-8BE8AF09192E}"/>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738" name="Picture 737" descr="A green leaf on a black background&#10;&#10;Description automatically generated">
                <a:extLst>
                  <a:ext uri="{FF2B5EF4-FFF2-40B4-BE49-F238E27FC236}">
                    <a16:creationId xmlns:a16="http://schemas.microsoft.com/office/drawing/2014/main" id="{9928F19C-D6A8-C427-2903-D2E42EFF547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739" name="Picture 738" descr="A green leaf on a black background&#10;&#10;Description automatically generated">
                <a:extLst>
                  <a:ext uri="{FF2B5EF4-FFF2-40B4-BE49-F238E27FC236}">
                    <a16:creationId xmlns:a16="http://schemas.microsoft.com/office/drawing/2014/main" id="{D5E04079-16DE-1AB1-F70D-9FD1AA861A0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740" name="Picture 739">
                <a:extLst>
                  <a:ext uri="{FF2B5EF4-FFF2-40B4-BE49-F238E27FC236}">
                    <a16:creationId xmlns:a16="http://schemas.microsoft.com/office/drawing/2014/main" id="{71C2B49C-C29C-B5CF-3B40-8783FF159194}"/>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741" name="Picture 740">
                <a:extLst>
                  <a:ext uri="{FF2B5EF4-FFF2-40B4-BE49-F238E27FC236}">
                    <a16:creationId xmlns:a16="http://schemas.microsoft.com/office/drawing/2014/main" id="{028F8DD6-382B-4362-B167-BDB106E5DF2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742" name="Picture 741">
                <a:extLst>
                  <a:ext uri="{FF2B5EF4-FFF2-40B4-BE49-F238E27FC236}">
                    <a16:creationId xmlns:a16="http://schemas.microsoft.com/office/drawing/2014/main" id="{A7672B36-44CB-70F3-DC59-C589A1A3AA9C}"/>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743" name="Picture 742" descr="A green leaf on a black background&#10;&#10;Description automatically generated">
                <a:extLst>
                  <a:ext uri="{FF2B5EF4-FFF2-40B4-BE49-F238E27FC236}">
                    <a16:creationId xmlns:a16="http://schemas.microsoft.com/office/drawing/2014/main" id="{40B92C56-711A-7626-BB37-2FA4E1CE3F3E}"/>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744" name="Group 743">
              <a:extLst>
                <a:ext uri="{FF2B5EF4-FFF2-40B4-BE49-F238E27FC236}">
                  <a16:creationId xmlns:a16="http://schemas.microsoft.com/office/drawing/2014/main" id="{8E03FE2C-8224-4A7A-1EBB-124936A5D0E9}"/>
                </a:ext>
              </a:extLst>
            </p:cNvPr>
            <p:cNvGrpSpPr/>
            <p:nvPr/>
          </p:nvGrpSpPr>
          <p:grpSpPr>
            <a:xfrm>
              <a:off x="-1174966" y="50380542"/>
              <a:ext cx="14822801" cy="13270443"/>
              <a:chOff x="-1011096" y="-1793674"/>
              <a:chExt cx="14822801" cy="13270443"/>
            </a:xfrm>
          </p:grpSpPr>
          <p:pic>
            <p:nvPicPr>
              <p:cNvPr id="745" name="Picture 744" descr="A close up of a leaf&#10;&#10;Description automatically generated">
                <a:extLst>
                  <a:ext uri="{FF2B5EF4-FFF2-40B4-BE49-F238E27FC236}">
                    <a16:creationId xmlns:a16="http://schemas.microsoft.com/office/drawing/2014/main" id="{BE97EF2C-17C8-FA19-FF8C-BCE5FB211265}"/>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746" name="Picture 745" descr="A green leaf on a black background&#10;&#10;Description automatically generated">
                <a:extLst>
                  <a:ext uri="{FF2B5EF4-FFF2-40B4-BE49-F238E27FC236}">
                    <a16:creationId xmlns:a16="http://schemas.microsoft.com/office/drawing/2014/main" id="{6B3B16B5-D5AC-B1B5-C155-E3E3AF611336}"/>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747" name="Picture 746" descr="A close up of a leaf&#10;&#10;Description automatically generated">
                <a:extLst>
                  <a:ext uri="{FF2B5EF4-FFF2-40B4-BE49-F238E27FC236}">
                    <a16:creationId xmlns:a16="http://schemas.microsoft.com/office/drawing/2014/main" id="{D7B172CD-B218-5559-2A5A-4F43B37AF90B}"/>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748" name="Picture 747" descr="A close up of a leaf&#10;&#10;Description automatically generated">
                <a:extLst>
                  <a:ext uri="{FF2B5EF4-FFF2-40B4-BE49-F238E27FC236}">
                    <a16:creationId xmlns:a16="http://schemas.microsoft.com/office/drawing/2014/main" id="{3AF9D1DF-FE65-B3E0-51A4-AB277AF6A5B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749" name="Picture 748" descr="A close up of a leaf&#10;&#10;Description automatically generated">
                <a:extLst>
                  <a:ext uri="{FF2B5EF4-FFF2-40B4-BE49-F238E27FC236}">
                    <a16:creationId xmlns:a16="http://schemas.microsoft.com/office/drawing/2014/main" id="{BFC583B1-B700-6057-05AD-861D9FC085BD}"/>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750" name="Picture 749" descr="A close up of a leaf&#10;&#10;Description automatically generated">
                <a:extLst>
                  <a:ext uri="{FF2B5EF4-FFF2-40B4-BE49-F238E27FC236}">
                    <a16:creationId xmlns:a16="http://schemas.microsoft.com/office/drawing/2014/main" id="{54C16B86-75F6-13A4-5343-EE6C11122BAC}"/>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751" name="Picture 750" descr="A close up of a leaf&#10;&#10;Description automatically generated">
                <a:extLst>
                  <a:ext uri="{FF2B5EF4-FFF2-40B4-BE49-F238E27FC236}">
                    <a16:creationId xmlns:a16="http://schemas.microsoft.com/office/drawing/2014/main" id="{BC7F4823-5D14-983B-77AF-A8BCAD02819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752" name="Picture 751" descr="A green leaf on a black background&#10;&#10;Description automatically generated">
                <a:extLst>
                  <a:ext uri="{FF2B5EF4-FFF2-40B4-BE49-F238E27FC236}">
                    <a16:creationId xmlns:a16="http://schemas.microsoft.com/office/drawing/2014/main" id="{87955908-C6DC-5F83-6902-1CCFA4BE3601}"/>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753" name="Picture 752" descr="A green leaf on a black background&#10;&#10;Description automatically generated">
                <a:extLst>
                  <a:ext uri="{FF2B5EF4-FFF2-40B4-BE49-F238E27FC236}">
                    <a16:creationId xmlns:a16="http://schemas.microsoft.com/office/drawing/2014/main" id="{26EA5D51-904A-2E57-42B9-330DA70756E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754" name="Picture 753" descr="A green leaf on a black background&#10;&#10;Description automatically generated">
                <a:extLst>
                  <a:ext uri="{FF2B5EF4-FFF2-40B4-BE49-F238E27FC236}">
                    <a16:creationId xmlns:a16="http://schemas.microsoft.com/office/drawing/2014/main" id="{B6D53A91-42EB-F0B5-5828-D079A27BADED}"/>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755" name="Picture 754" descr="A green leaf on a black background&#10;&#10;Description automatically generated">
                <a:extLst>
                  <a:ext uri="{FF2B5EF4-FFF2-40B4-BE49-F238E27FC236}">
                    <a16:creationId xmlns:a16="http://schemas.microsoft.com/office/drawing/2014/main" id="{4B3479A8-762B-30D3-9391-2DABDB70047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756" name="Picture 755" descr="A close up of a leaf&#10;&#10;Description automatically generated">
                <a:extLst>
                  <a:ext uri="{FF2B5EF4-FFF2-40B4-BE49-F238E27FC236}">
                    <a16:creationId xmlns:a16="http://schemas.microsoft.com/office/drawing/2014/main" id="{6DBA9247-865B-38D3-340F-F90DBB587FC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757" name="Picture 756" descr="A green leaf on a black background&#10;&#10;Description automatically generated">
                <a:extLst>
                  <a:ext uri="{FF2B5EF4-FFF2-40B4-BE49-F238E27FC236}">
                    <a16:creationId xmlns:a16="http://schemas.microsoft.com/office/drawing/2014/main" id="{0DB9F0A1-9523-1822-2D75-5068DABF52FA}"/>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758" name="Picture 757" descr="A close up of a leaf&#10;&#10;Description automatically generated">
                <a:extLst>
                  <a:ext uri="{FF2B5EF4-FFF2-40B4-BE49-F238E27FC236}">
                    <a16:creationId xmlns:a16="http://schemas.microsoft.com/office/drawing/2014/main" id="{5FF116AC-F3DE-7EAC-C55D-9281331A09D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759" name="Picture 758" descr="A green leaf on a black background&#10;&#10;Description automatically generated">
                <a:extLst>
                  <a:ext uri="{FF2B5EF4-FFF2-40B4-BE49-F238E27FC236}">
                    <a16:creationId xmlns:a16="http://schemas.microsoft.com/office/drawing/2014/main" id="{27A715B5-6045-A21C-6997-831C9175D05A}"/>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760" name="Picture 759" descr="A close up of a leaf&#10;&#10;Description automatically generated">
                <a:extLst>
                  <a:ext uri="{FF2B5EF4-FFF2-40B4-BE49-F238E27FC236}">
                    <a16:creationId xmlns:a16="http://schemas.microsoft.com/office/drawing/2014/main" id="{58DE6CEA-EEAB-33EF-2D3A-D790FADFB09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761" name="Picture 760" descr="A close up of a leaf&#10;&#10;Description automatically generated">
                <a:extLst>
                  <a:ext uri="{FF2B5EF4-FFF2-40B4-BE49-F238E27FC236}">
                    <a16:creationId xmlns:a16="http://schemas.microsoft.com/office/drawing/2014/main" id="{2E5865A0-141F-3598-40E2-8359B85280C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762" name="Picture 761" descr="A green leaf on a black background&#10;&#10;Description automatically generated">
                <a:extLst>
                  <a:ext uri="{FF2B5EF4-FFF2-40B4-BE49-F238E27FC236}">
                    <a16:creationId xmlns:a16="http://schemas.microsoft.com/office/drawing/2014/main" id="{683A2213-DC5D-5422-809A-2E967F932B5F}"/>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763" name="Picture 762" descr="A green leaf on a black background&#10;&#10;Description automatically generated">
                <a:extLst>
                  <a:ext uri="{FF2B5EF4-FFF2-40B4-BE49-F238E27FC236}">
                    <a16:creationId xmlns:a16="http://schemas.microsoft.com/office/drawing/2014/main" id="{B4D370A3-86C9-76B4-3670-1139FF7EEC9F}"/>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764" name="Picture 763" descr="A close up of a leaf&#10;&#10;Description automatically generated">
                <a:extLst>
                  <a:ext uri="{FF2B5EF4-FFF2-40B4-BE49-F238E27FC236}">
                    <a16:creationId xmlns:a16="http://schemas.microsoft.com/office/drawing/2014/main" id="{2E335E16-64DE-A95E-FB45-A7B0BD197CDF}"/>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765" name="Picture 764" descr="A green leaf on a black background&#10;&#10;Description automatically generated">
                <a:extLst>
                  <a:ext uri="{FF2B5EF4-FFF2-40B4-BE49-F238E27FC236}">
                    <a16:creationId xmlns:a16="http://schemas.microsoft.com/office/drawing/2014/main" id="{18A9B826-4807-40F8-6708-820247392BF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766" name="Picture 765" descr="A green leaf on a black background&#10;&#10;Description automatically generated">
                <a:extLst>
                  <a:ext uri="{FF2B5EF4-FFF2-40B4-BE49-F238E27FC236}">
                    <a16:creationId xmlns:a16="http://schemas.microsoft.com/office/drawing/2014/main" id="{B2BE7ACC-4616-1315-FD9B-CC55184A32F6}"/>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767" name="Picture 766" descr="A close up of a leaf&#10;&#10;Description automatically generated">
                <a:extLst>
                  <a:ext uri="{FF2B5EF4-FFF2-40B4-BE49-F238E27FC236}">
                    <a16:creationId xmlns:a16="http://schemas.microsoft.com/office/drawing/2014/main" id="{F6A37BDA-08E0-34C7-56C2-3539DF458A07}"/>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152" name="Picture 1151" descr="A green leaf on a black background&#10;&#10;Description automatically generated">
                <a:extLst>
                  <a:ext uri="{FF2B5EF4-FFF2-40B4-BE49-F238E27FC236}">
                    <a16:creationId xmlns:a16="http://schemas.microsoft.com/office/drawing/2014/main" id="{19809AE1-D8C2-4AB4-7D77-8AEF8015F68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153" name="Picture 1152" descr="A close up of a leaf&#10;&#10;Description automatically generated">
                <a:extLst>
                  <a:ext uri="{FF2B5EF4-FFF2-40B4-BE49-F238E27FC236}">
                    <a16:creationId xmlns:a16="http://schemas.microsoft.com/office/drawing/2014/main" id="{EE1BBA2A-BC75-4703-D434-61476E851580}"/>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154" name="Picture 1153" descr="A green leaf on a black background&#10;&#10;Description automatically generated">
                <a:extLst>
                  <a:ext uri="{FF2B5EF4-FFF2-40B4-BE49-F238E27FC236}">
                    <a16:creationId xmlns:a16="http://schemas.microsoft.com/office/drawing/2014/main" id="{281D689E-75DF-1C07-4469-B9DB5A03BF34}"/>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155" name="Picture 1154" descr="A close up of a leaf&#10;&#10;Description automatically generated">
                <a:extLst>
                  <a:ext uri="{FF2B5EF4-FFF2-40B4-BE49-F238E27FC236}">
                    <a16:creationId xmlns:a16="http://schemas.microsoft.com/office/drawing/2014/main" id="{7E6C8BE4-220C-1EDF-D56D-E3A9882178F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156" name="Picture 1155" descr="A close up of a leaf&#10;&#10;Description automatically generated">
                <a:extLst>
                  <a:ext uri="{FF2B5EF4-FFF2-40B4-BE49-F238E27FC236}">
                    <a16:creationId xmlns:a16="http://schemas.microsoft.com/office/drawing/2014/main" id="{61D0E169-A48B-ECC0-D4E1-D44D0E7727E4}"/>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157" name="Picture 1156" descr="A green leaf on a black background&#10;&#10;Description automatically generated">
                <a:extLst>
                  <a:ext uri="{FF2B5EF4-FFF2-40B4-BE49-F238E27FC236}">
                    <a16:creationId xmlns:a16="http://schemas.microsoft.com/office/drawing/2014/main" id="{42BD888D-8277-CB5A-1ECB-3212911D19E3}"/>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158" name="Picture 1157" descr="A green leaf on a black background&#10;&#10;Description automatically generated">
                <a:extLst>
                  <a:ext uri="{FF2B5EF4-FFF2-40B4-BE49-F238E27FC236}">
                    <a16:creationId xmlns:a16="http://schemas.microsoft.com/office/drawing/2014/main" id="{792DCF5A-26B4-3D6F-AD71-B6D033C58EA8}"/>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159" name="Picture 1158" descr="A green leaf on a black background&#10;&#10;Description automatically generated">
                <a:extLst>
                  <a:ext uri="{FF2B5EF4-FFF2-40B4-BE49-F238E27FC236}">
                    <a16:creationId xmlns:a16="http://schemas.microsoft.com/office/drawing/2014/main" id="{02BF2937-8C93-E8FE-A0B5-00952487871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160" name="Picture 1159" descr="A close up of a leaf&#10;&#10;Description automatically generated">
                <a:extLst>
                  <a:ext uri="{FF2B5EF4-FFF2-40B4-BE49-F238E27FC236}">
                    <a16:creationId xmlns:a16="http://schemas.microsoft.com/office/drawing/2014/main" id="{15B54C45-EBA3-E6D1-B514-15E76E33B5A6}"/>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161" name="Picture 1160" descr="A green leaf on a black background&#10;&#10;Description automatically generated">
                <a:extLst>
                  <a:ext uri="{FF2B5EF4-FFF2-40B4-BE49-F238E27FC236}">
                    <a16:creationId xmlns:a16="http://schemas.microsoft.com/office/drawing/2014/main" id="{31416958-AD6F-9B63-2299-C6265A38F84E}"/>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162" name="Picture 1161" descr="A close up of a leaf&#10;&#10;Description automatically generated">
                <a:extLst>
                  <a:ext uri="{FF2B5EF4-FFF2-40B4-BE49-F238E27FC236}">
                    <a16:creationId xmlns:a16="http://schemas.microsoft.com/office/drawing/2014/main" id="{063E21D2-000B-4092-DEDB-41E93F714B2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163" name="Picture 1162" descr="A green leaf on a black background&#10;&#10;Description automatically generated">
                <a:extLst>
                  <a:ext uri="{FF2B5EF4-FFF2-40B4-BE49-F238E27FC236}">
                    <a16:creationId xmlns:a16="http://schemas.microsoft.com/office/drawing/2014/main" id="{0E4993AC-5077-2937-6496-02B70A942CD0}"/>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164" name="Picture 1163" descr="A close up of a leaf&#10;&#10;Description automatically generated">
                <a:extLst>
                  <a:ext uri="{FF2B5EF4-FFF2-40B4-BE49-F238E27FC236}">
                    <a16:creationId xmlns:a16="http://schemas.microsoft.com/office/drawing/2014/main" id="{528ABBFF-CC40-EF33-30B5-B427C79F0FA0}"/>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165" name="Picture 1164" descr="A green leaf on a black background&#10;&#10;Description automatically generated">
                <a:extLst>
                  <a:ext uri="{FF2B5EF4-FFF2-40B4-BE49-F238E27FC236}">
                    <a16:creationId xmlns:a16="http://schemas.microsoft.com/office/drawing/2014/main" id="{D1560661-4694-9F9C-E210-DFF9F3B8FFC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166" name="Picture 1165" descr="A close up of a leaf&#10;&#10;Description automatically generated">
                <a:extLst>
                  <a:ext uri="{FF2B5EF4-FFF2-40B4-BE49-F238E27FC236}">
                    <a16:creationId xmlns:a16="http://schemas.microsoft.com/office/drawing/2014/main" id="{E72DED25-CFBA-A8F6-1D02-E97463BB9C1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167" name="Picture 1166" descr="A green leaf on a black background&#10;&#10;Description automatically generated">
                <a:extLst>
                  <a:ext uri="{FF2B5EF4-FFF2-40B4-BE49-F238E27FC236}">
                    <a16:creationId xmlns:a16="http://schemas.microsoft.com/office/drawing/2014/main" id="{C94942D6-A629-64AF-4167-B4CCE202D58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168" name="Picture 1167" descr="A close up of a leaf&#10;&#10;Description automatically generated">
                <a:extLst>
                  <a:ext uri="{FF2B5EF4-FFF2-40B4-BE49-F238E27FC236}">
                    <a16:creationId xmlns:a16="http://schemas.microsoft.com/office/drawing/2014/main" id="{47D846F3-05FC-BE11-FF0F-8C481C7742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169" name="Picture 1168" descr="A green leaf on a black background&#10;&#10;Description automatically generated">
                <a:extLst>
                  <a:ext uri="{FF2B5EF4-FFF2-40B4-BE49-F238E27FC236}">
                    <a16:creationId xmlns:a16="http://schemas.microsoft.com/office/drawing/2014/main" id="{6A68FF4E-467D-175B-9590-70C40464392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170" name="Picture 1169" descr="A green leaf on a black background&#10;&#10;Description automatically generated">
                <a:extLst>
                  <a:ext uri="{FF2B5EF4-FFF2-40B4-BE49-F238E27FC236}">
                    <a16:creationId xmlns:a16="http://schemas.microsoft.com/office/drawing/2014/main" id="{6E7D8801-93D9-2333-BA41-42489087691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171" name="Picture 1170" descr="A green leaf on a black background&#10;&#10;Description automatically generated">
                <a:extLst>
                  <a:ext uri="{FF2B5EF4-FFF2-40B4-BE49-F238E27FC236}">
                    <a16:creationId xmlns:a16="http://schemas.microsoft.com/office/drawing/2014/main" id="{12C7B8BB-5335-7BCC-C655-5DEE4EF07999}"/>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172" name="Picture 1171" descr="A green leaf on a black background&#10;&#10;Description automatically generated">
                <a:extLst>
                  <a:ext uri="{FF2B5EF4-FFF2-40B4-BE49-F238E27FC236}">
                    <a16:creationId xmlns:a16="http://schemas.microsoft.com/office/drawing/2014/main" id="{4C8DB22D-F8EA-F26C-E90B-C39CB2601F30}"/>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173" name="Picture 1172" descr="A green leaf on a black background&#10;&#10;Description automatically generated">
                <a:extLst>
                  <a:ext uri="{FF2B5EF4-FFF2-40B4-BE49-F238E27FC236}">
                    <a16:creationId xmlns:a16="http://schemas.microsoft.com/office/drawing/2014/main" id="{A7321D45-F22C-3965-42E5-DFC5CD7DF810}"/>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174" name="Picture 1173" descr="A close up of a leaf&#10;&#10;Description automatically generated">
                <a:extLst>
                  <a:ext uri="{FF2B5EF4-FFF2-40B4-BE49-F238E27FC236}">
                    <a16:creationId xmlns:a16="http://schemas.microsoft.com/office/drawing/2014/main" id="{C6E92A58-82E9-A1EE-763E-7CAF3B23470C}"/>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175" name="Picture 1174" descr="A green leaf on a black background&#10;&#10;Description automatically generated">
                <a:extLst>
                  <a:ext uri="{FF2B5EF4-FFF2-40B4-BE49-F238E27FC236}">
                    <a16:creationId xmlns:a16="http://schemas.microsoft.com/office/drawing/2014/main" id="{FDC41034-9F78-A8E9-E846-728E0F633C5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176" name="Picture 1175" descr="A close up of a leaf&#10;&#10;Description automatically generated">
                <a:extLst>
                  <a:ext uri="{FF2B5EF4-FFF2-40B4-BE49-F238E27FC236}">
                    <a16:creationId xmlns:a16="http://schemas.microsoft.com/office/drawing/2014/main" id="{98507B85-75E5-65FA-3563-E437EFCCB650}"/>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177" name="Picture 1176" descr="A green leaf on a black background&#10;&#10;Description automatically generated">
                <a:extLst>
                  <a:ext uri="{FF2B5EF4-FFF2-40B4-BE49-F238E27FC236}">
                    <a16:creationId xmlns:a16="http://schemas.microsoft.com/office/drawing/2014/main" id="{B2FF6D47-931A-1375-86FF-447E56801B2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178" name="Picture 1177" descr="A close up of a leaf&#10;&#10;Description automatically generated">
                <a:extLst>
                  <a:ext uri="{FF2B5EF4-FFF2-40B4-BE49-F238E27FC236}">
                    <a16:creationId xmlns:a16="http://schemas.microsoft.com/office/drawing/2014/main" id="{764CCA2C-CFF6-F01D-FD89-6ACC912B0D5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179" name="Group 1178">
              <a:extLst>
                <a:ext uri="{FF2B5EF4-FFF2-40B4-BE49-F238E27FC236}">
                  <a16:creationId xmlns:a16="http://schemas.microsoft.com/office/drawing/2014/main" id="{B4478713-66EA-F6D6-9EA3-6C201AF28561}"/>
                </a:ext>
              </a:extLst>
            </p:cNvPr>
            <p:cNvGrpSpPr/>
            <p:nvPr/>
          </p:nvGrpSpPr>
          <p:grpSpPr>
            <a:xfrm>
              <a:off x="1617272" y="52494767"/>
              <a:ext cx="8748711" cy="14182236"/>
              <a:chOff x="1593512" y="-1920690"/>
              <a:chExt cx="8748711" cy="14182236"/>
            </a:xfrm>
          </p:grpSpPr>
          <p:pic>
            <p:nvPicPr>
              <p:cNvPr id="1180" name="Picture 1179" descr="A green leaf on a black background&#10;&#10;Description automatically generated">
                <a:extLst>
                  <a:ext uri="{FF2B5EF4-FFF2-40B4-BE49-F238E27FC236}">
                    <a16:creationId xmlns:a16="http://schemas.microsoft.com/office/drawing/2014/main" id="{ED795124-B5A2-9258-A238-9229AF1A3145}"/>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181" name="Picture 1180" descr="A green leaf on a black background&#10;&#10;Description automatically generated">
                <a:extLst>
                  <a:ext uri="{FF2B5EF4-FFF2-40B4-BE49-F238E27FC236}">
                    <a16:creationId xmlns:a16="http://schemas.microsoft.com/office/drawing/2014/main" id="{B50D6713-37F6-B368-B24F-E34C84280FC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182" name="Picture 1181" descr="A green leaf on a black background&#10;&#10;Description automatically generated">
                <a:extLst>
                  <a:ext uri="{FF2B5EF4-FFF2-40B4-BE49-F238E27FC236}">
                    <a16:creationId xmlns:a16="http://schemas.microsoft.com/office/drawing/2014/main" id="{301646CD-A631-0098-6F72-DB64F8882B0C}"/>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183" name="Picture 1182">
                <a:extLst>
                  <a:ext uri="{FF2B5EF4-FFF2-40B4-BE49-F238E27FC236}">
                    <a16:creationId xmlns:a16="http://schemas.microsoft.com/office/drawing/2014/main" id="{2ED3D221-419C-35D5-4BCE-CE49F4710B6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184" name="Picture 1183">
                <a:extLst>
                  <a:ext uri="{FF2B5EF4-FFF2-40B4-BE49-F238E27FC236}">
                    <a16:creationId xmlns:a16="http://schemas.microsoft.com/office/drawing/2014/main" id="{B9B2CE78-87BB-3995-56BD-6F4E88806DB9}"/>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185" name="Picture 1184">
                <a:extLst>
                  <a:ext uri="{FF2B5EF4-FFF2-40B4-BE49-F238E27FC236}">
                    <a16:creationId xmlns:a16="http://schemas.microsoft.com/office/drawing/2014/main" id="{72197341-BF5A-F0A6-2C7D-695032F2F93E}"/>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186" name="Picture 1185" descr="A green leaf on a black background&#10;&#10;Description automatically generated">
                <a:extLst>
                  <a:ext uri="{FF2B5EF4-FFF2-40B4-BE49-F238E27FC236}">
                    <a16:creationId xmlns:a16="http://schemas.microsoft.com/office/drawing/2014/main" id="{FD89BB17-E330-0732-A215-977F8FF407E5}"/>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187" name="Picture 1186" descr="A green leaf on a black background&#10;&#10;Description automatically generated">
                <a:extLst>
                  <a:ext uri="{FF2B5EF4-FFF2-40B4-BE49-F238E27FC236}">
                    <a16:creationId xmlns:a16="http://schemas.microsoft.com/office/drawing/2014/main" id="{86E1B430-E26A-97A4-4567-24263172810D}"/>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188" name="Picture 1187" descr="A green leaf on a black background&#10;&#10;Description automatically generated">
                <a:extLst>
                  <a:ext uri="{FF2B5EF4-FFF2-40B4-BE49-F238E27FC236}">
                    <a16:creationId xmlns:a16="http://schemas.microsoft.com/office/drawing/2014/main" id="{162BD86D-3BD5-9F2D-04F2-58A586A50B68}"/>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189" name="Picture 1188">
                <a:extLst>
                  <a:ext uri="{FF2B5EF4-FFF2-40B4-BE49-F238E27FC236}">
                    <a16:creationId xmlns:a16="http://schemas.microsoft.com/office/drawing/2014/main" id="{7B047656-7099-358C-16FB-95D12CE608D5}"/>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190" name="Picture 1189">
                <a:extLst>
                  <a:ext uri="{FF2B5EF4-FFF2-40B4-BE49-F238E27FC236}">
                    <a16:creationId xmlns:a16="http://schemas.microsoft.com/office/drawing/2014/main" id="{87337CE0-714E-3249-5D03-090256F424E8}"/>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191" name="Picture 1190">
                <a:extLst>
                  <a:ext uri="{FF2B5EF4-FFF2-40B4-BE49-F238E27FC236}">
                    <a16:creationId xmlns:a16="http://schemas.microsoft.com/office/drawing/2014/main" id="{332C2191-00EC-53ED-256C-B61E8546C5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192" name="Picture 1191" descr="A green leaf on a black background&#10;&#10;Description automatically generated">
                <a:extLst>
                  <a:ext uri="{FF2B5EF4-FFF2-40B4-BE49-F238E27FC236}">
                    <a16:creationId xmlns:a16="http://schemas.microsoft.com/office/drawing/2014/main" id="{D596384D-A95E-75C6-9513-1E5AAE7D8CCB}"/>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193" name="Group 1192">
              <a:extLst>
                <a:ext uri="{FF2B5EF4-FFF2-40B4-BE49-F238E27FC236}">
                  <a16:creationId xmlns:a16="http://schemas.microsoft.com/office/drawing/2014/main" id="{CADEBC44-3B25-10B5-5AA4-64AB7C8D95D7}"/>
                </a:ext>
              </a:extLst>
            </p:cNvPr>
            <p:cNvGrpSpPr/>
            <p:nvPr/>
          </p:nvGrpSpPr>
          <p:grpSpPr>
            <a:xfrm>
              <a:off x="-1260217" y="63973735"/>
              <a:ext cx="14822801" cy="13270443"/>
              <a:chOff x="-1011096" y="-1793674"/>
              <a:chExt cx="14822801" cy="13270443"/>
            </a:xfrm>
          </p:grpSpPr>
          <p:pic>
            <p:nvPicPr>
              <p:cNvPr id="1194" name="Picture 1193" descr="A close up of a leaf&#10;&#10;Description automatically generated">
                <a:extLst>
                  <a:ext uri="{FF2B5EF4-FFF2-40B4-BE49-F238E27FC236}">
                    <a16:creationId xmlns:a16="http://schemas.microsoft.com/office/drawing/2014/main" id="{88E83EA6-B332-0FD0-499F-922B66F5D70B}"/>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195" name="Picture 1194" descr="A green leaf on a black background&#10;&#10;Description automatically generated">
                <a:extLst>
                  <a:ext uri="{FF2B5EF4-FFF2-40B4-BE49-F238E27FC236}">
                    <a16:creationId xmlns:a16="http://schemas.microsoft.com/office/drawing/2014/main" id="{B61AE99D-1350-C479-2850-4E1D308E4E5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196" name="Picture 1195" descr="A close up of a leaf&#10;&#10;Description automatically generated">
                <a:extLst>
                  <a:ext uri="{FF2B5EF4-FFF2-40B4-BE49-F238E27FC236}">
                    <a16:creationId xmlns:a16="http://schemas.microsoft.com/office/drawing/2014/main" id="{DAB4A987-1C81-F5C5-E705-C738235717DB}"/>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197" name="Picture 1196" descr="A close up of a leaf&#10;&#10;Description automatically generated">
                <a:extLst>
                  <a:ext uri="{FF2B5EF4-FFF2-40B4-BE49-F238E27FC236}">
                    <a16:creationId xmlns:a16="http://schemas.microsoft.com/office/drawing/2014/main" id="{FC208A00-73CB-474D-9894-2B8063B50DE6}"/>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198" name="Picture 1197" descr="A close up of a leaf&#10;&#10;Description automatically generated">
                <a:extLst>
                  <a:ext uri="{FF2B5EF4-FFF2-40B4-BE49-F238E27FC236}">
                    <a16:creationId xmlns:a16="http://schemas.microsoft.com/office/drawing/2014/main" id="{2AF13BAB-C6E1-94CF-6F98-4D9E3BA9EB2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199" name="Picture 1198" descr="A close up of a leaf&#10;&#10;Description automatically generated">
                <a:extLst>
                  <a:ext uri="{FF2B5EF4-FFF2-40B4-BE49-F238E27FC236}">
                    <a16:creationId xmlns:a16="http://schemas.microsoft.com/office/drawing/2014/main" id="{DEA211AA-A60C-A548-B92E-D52615737DE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200" name="Picture 1199" descr="A close up of a leaf&#10;&#10;Description automatically generated">
                <a:extLst>
                  <a:ext uri="{FF2B5EF4-FFF2-40B4-BE49-F238E27FC236}">
                    <a16:creationId xmlns:a16="http://schemas.microsoft.com/office/drawing/2014/main" id="{9890A74D-BC50-C90E-D41A-AF500B6C6127}"/>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201" name="Picture 1200" descr="A green leaf on a black background&#10;&#10;Description automatically generated">
                <a:extLst>
                  <a:ext uri="{FF2B5EF4-FFF2-40B4-BE49-F238E27FC236}">
                    <a16:creationId xmlns:a16="http://schemas.microsoft.com/office/drawing/2014/main" id="{9D0B485C-5D7C-372F-1AE9-10FDD2832AE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448" name="Picture 1447" descr="A green leaf on a black background&#10;&#10;Description automatically generated">
                <a:extLst>
                  <a:ext uri="{FF2B5EF4-FFF2-40B4-BE49-F238E27FC236}">
                    <a16:creationId xmlns:a16="http://schemas.microsoft.com/office/drawing/2014/main" id="{50074D31-67BA-A7E4-7749-89F7333B194E}"/>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449" name="Picture 1448" descr="A green leaf on a black background&#10;&#10;Description automatically generated">
                <a:extLst>
                  <a:ext uri="{FF2B5EF4-FFF2-40B4-BE49-F238E27FC236}">
                    <a16:creationId xmlns:a16="http://schemas.microsoft.com/office/drawing/2014/main" id="{B4531601-26E8-76F0-9E9C-A1EA35FC4CDD}"/>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450" name="Picture 1449" descr="A green leaf on a black background&#10;&#10;Description automatically generated">
                <a:extLst>
                  <a:ext uri="{FF2B5EF4-FFF2-40B4-BE49-F238E27FC236}">
                    <a16:creationId xmlns:a16="http://schemas.microsoft.com/office/drawing/2014/main" id="{34F37F8F-1FE9-8092-8C4A-1290DF84AE24}"/>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451" name="Picture 1450" descr="A close up of a leaf&#10;&#10;Description automatically generated">
                <a:extLst>
                  <a:ext uri="{FF2B5EF4-FFF2-40B4-BE49-F238E27FC236}">
                    <a16:creationId xmlns:a16="http://schemas.microsoft.com/office/drawing/2014/main" id="{CB37A87C-3D49-C078-888D-50582A1B2B2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452" name="Picture 1451" descr="A green leaf on a black background&#10;&#10;Description automatically generated">
                <a:extLst>
                  <a:ext uri="{FF2B5EF4-FFF2-40B4-BE49-F238E27FC236}">
                    <a16:creationId xmlns:a16="http://schemas.microsoft.com/office/drawing/2014/main" id="{0F6589BF-B5AF-C704-B939-3A80CA160D6E}"/>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453" name="Picture 1452" descr="A close up of a leaf&#10;&#10;Description automatically generated">
                <a:extLst>
                  <a:ext uri="{FF2B5EF4-FFF2-40B4-BE49-F238E27FC236}">
                    <a16:creationId xmlns:a16="http://schemas.microsoft.com/office/drawing/2014/main" id="{CEADBAA8-4692-3AAD-F397-CF93FACA8C0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454" name="Picture 1453" descr="A green leaf on a black background&#10;&#10;Description automatically generated">
                <a:extLst>
                  <a:ext uri="{FF2B5EF4-FFF2-40B4-BE49-F238E27FC236}">
                    <a16:creationId xmlns:a16="http://schemas.microsoft.com/office/drawing/2014/main" id="{1D0CC14D-037A-534E-407B-BE4D4F0DB94F}"/>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455" name="Picture 1454" descr="A close up of a leaf&#10;&#10;Description automatically generated">
                <a:extLst>
                  <a:ext uri="{FF2B5EF4-FFF2-40B4-BE49-F238E27FC236}">
                    <a16:creationId xmlns:a16="http://schemas.microsoft.com/office/drawing/2014/main" id="{24E903F9-278C-669A-B9D8-5162A4D9C22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456" name="Picture 1455" descr="A close up of a leaf&#10;&#10;Description automatically generated">
                <a:extLst>
                  <a:ext uri="{FF2B5EF4-FFF2-40B4-BE49-F238E27FC236}">
                    <a16:creationId xmlns:a16="http://schemas.microsoft.com/office/drawing/2014/main" id="{EA8804EB-C2E7-80A3-7BF1-43A6B99A46A0}"/>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457" name="Picture 1456" descr="A green leaf on a black background&#10;&#10;Description automatically generated">
                <a:extLst>
                  <a:ext uri="{FF2B5EF4-FFF2-40B4-BE49-F238E27FC236}">
                    <a16:creationId xmlns:a16="http://schemas.microsoft.com/office/drawing/2014/main" id="{7E99D23D-739A-92B8-4C08-8CE357612C2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458" name="Picture 1457" descr="A green leaf on a black background&#10;&#10;Description automatically generated">
                <a:extLst>
                  <a:ext uri="{FF2B5EF4-FFF2-40B4-BE49-F238E27FC236}">
                    <a16:creationId xmlns:a16="http://schemas.microsoft.com/office/drawing/2014/main" id="{8E0AED70-7294-4681-B178-A4639E589DDF}"/>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459" name="Picture 1458" descr="A close up of a leaf&#10;&#10;Description automatically generated">
                <a:extLst>
                  <a:ext uri="{FF2B5EF4-FFF2-40B4-BE49-F238E27FC236}">
                    <a16:creationId xmlns:a16="http://schemas.microsoft.com/office/drawing/2014/main" id="{F75BE7A7-5F08-4679-C655-369E8B5EC5FA}"/>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460" name="Picture 1459" descr="A green leaf on a black background&#10;&#10;Description automatically generated">
                <a:extLst>
                  <a:ext uri="{FF2B5EF4-FFF2-40B4-BE49-F238E27FC236}">
                    <a16:creationId xmlns:a16="http://schemas.microsoft.com/office/drawing/2014/main" id="{A470061C-878A-78A7-4131-22A56E44D10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461" name="Picture 1460" descr="A green leaf on a black background&#10;&#10;Description automatically generated">
                <a:extLst>
                  <a:ext uri="{FF2B5EF4-FFF2-40B4-BE49-F238E27FC236}">
                    <a16:creationId xmlns:a16="http://schemas.microsoft.com/office/drawing/2014/main" id="{0CA3448B-BBE7-CC51-631F-C9072F153FF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462" name="Picture 1461" descr="A close up of a leaf&#10;&#10;Description automatically generated">
                <a:extLst>
                  <a:ext uri="{FF2B5EF4-FFF2-40B4-BE49-F238E27FC236}">
                    <a16:creationId xmlns:a16="http://schemas.microsoft.com/office/drawing/2014/main" id="{CC5053B9-D588-39EA-E223-74D30CA029F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463" name="Picture 1462" descr="A green leaf on a black background&#10;&#10;Description automatically generated">
                <a:extLst>
                  <a:ext uri="{FF2B5EF4-FFF2-40B4-BE49-F238E27FC236}">
                    <a16:creationId xmlns:a16="http://schemas.microsoft.com/office/drawing/2014/main" id="{CF54FF19-9859-6A3A-E042-5E21EF9BF960}"/>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464" name="Picture 1463" descr="A close up of a leaf&#10;&#10;Description automatically generated">
                <a:extLst>
                  <a:ext uri="{FF2B5EF4-FFF2-40B4-BE49-F238E27FC236}">
                    <a16:creationId xmlns:a16="http://schemas.microsoft.com/office/drawing/2014/main" id="{B55C6DB8-A676-79DB-D797-11D32426729E}"/>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465" name="Picture 1464" descr="A green leaf on a black background&#10;&#10;Description automatically generated">
                <a:extLst>
                  <a:ext uri="{FF2B5EF4-FFF2-40B4-BE49-F238E27FC236}">
                    <a16:creationId xmlns:a16="http://schemas.microsoft.com/office/drawing/2014/main" id="{79709A1E-F50C-EA6B-0A6E-CEC0437D2709}"/>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466" name="Picture 1465" descr="A close up of a leaf&#10;&#10;Description automatically generated">
                <a:extLst>
                  <a:ext uri="{FF2B5EF4-FFF2-40B4-BE49-F238E27FC236}">
                    <a16:creationId xmlns:a16="http://schemas.microsoft.com/office/drawing/2014/main" id="{7286C8D7-442D-353C-5244-AC1A3ECEBAD0}"/>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467" name="Picture 1466" descr="A close up of a leaf&#10;&#10;Description automatically generated">
                <a:extLst>
                  <a:ext uri="{FF2B5EF4-FFF2-40B4-BE49-F238E27FC236}">
                    <a16:creationId xmlns:a16="http://schemas.microsoft.com/office/drawing/2014/main" id="{44316782-FEF7-5A85-32E7-89C26216EEB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468" name="Picture 1467" descr="A green leaf on a black background&#10;&#10;Description automatically generated">
                <a:extLst>
                  <a:ext uri="{FF2B5EF4-FFF2-40B4-BE49-F238E27FC236}">
                    <a16:creationId xmlns:a16="http://schemas.microsoft.com/office/drawing/2014/main" id="{897A5864-5C00-0F3B-5BF3-C39F3CA501F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469" name="Picture 1468" descr="A green leaf on a black background&#10;&#10;Description automatically generated">
                <a:extLst>
                  <a:ext uri="{FF2B5EF4-FFF2-40B4-BE49-F238E27FC236}">
                    <a16:creationId xmlns:a16="http://schemas.microsoft.com/office/drawing/2014/main" id="{14E28D30-C018-96BC-27C1-B3AF840922FA}"/>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470" name="Picture 1469" descr="A green leaf on a black background&#10;&#10;Description automatically generated">
                <a:extLst>
                  <a:ext uri="{FF2B5EF4-FFF2-40B4-BE49-F238E27FC236}">
                    <a16:creationId xmlns:a16="http://schemas.microsoft.com/office/drawing/2014/main" id="{9C7205D1-8E4D-5B92-5235-F427EF8FBBB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471" name="Picture 1470" descr="A close up of a leaf&#10;&#10;Description automatically generated">
                <a:extLst>
                  <a:ext uri="{FF2B5EF4-FFF2-40B4-BE49-F238E27FC236}">
                    <a16:creationId xmlns:a16="http://schemas.microsoft.com/office/drawing/2014/main" id="{D20DEF90-2A5F-2607-82A5-A4B5A4726AB8}"/>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664" name="Picture 1663" descr="A green leaf on a black background&#10;&#10;Description automatically generated">
                <a:extLst>
                  <a:ext uri="{FF2B5EF4-FFF2-40B4-BE49-F238E27FC236}">
                    <a16:creationId xmlns:a16="http://schemas.microsoft.com/office/drawing/2014/main" id="{6D9DF1DA-A2EF-FA6D-FE90-3E872891104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665" name="Picture 1664" descr="A close up of a leaf&#10;&#10;Description automatically generated">
                <a:extLst>
                  <a:ext uri="{FF2B5EF4-FFF2-40B4-BE49-F238E27FC236}">
                    <a16:creationId xmlns:a16="http://schemas.microsoft.com/office/drawing/2014/main" id="{67E7C506-7BCD-8C95-A2A6-229D7680DAC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666" name="Picture 1665" descr="A green leaf on a black background&#10;&#10;Description automatically generated">
                <a:extLst>
                  <a:ext uri="{FF2B5EF4-FFF2-40B4-BE49-F238E27FC236}">
                    <a16:creationId xmlns:a16="http://schemas.microsoft.com/office/drawing/2014/main" id="{8910D86C-439C-78D6-7328-D765E1A4F8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667" name="Picture 1666" descr="A close up of a leaf&#10;&#10;Description automatically generated">
                <a:extLst>
                  <a:ext uri="{FF2B5EF4-FFF2-40B4-BE49-F238E27FC236}">
                    <a16:creationId xmlns:a16="http://schemas.microsoft.com/office/drawing/2014/main" id="{27CE0150-14C6-17F0-BB2C-2D3DAF4227D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668" name="Picture 1667" descr="A green leaf on a black background&#10;&#10;Description automatically generated">
                <a:extLst>
                  <a:ext uri="{FF2B5EF4-FFF2-40B4-BE49-F238E27FC236}">
                    <a16:creationId xmlns:a16="http://schemas.microsoft.com/office/drawing/2014/main" id="{01B9F6AA-92A3-2461-984B-E4A2A7C10E9E}"/>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669" name="Picture 1668" descr="A close up of a leaf&#10;&#10;Description automatically generated">
                <a:extLst>
                  <a:ext uri="{FF2B5EF4-FFF2-40B4-BE49-F238E27FC236}">
                    <a16:creationId xmlns:a16="http://schemas.microsoft.com/office/drawing/2014/main" id="{C20733A7-77D9-2C1A-1F63-2666AF90FED2}"/>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670" name="Picture 1669" descr="A green leaf on a black background&#10;&#10;Description automatically generated">
                <a:extLst>
                  <a:ext uri="{FF2B5EF4-FFF2-40B4-BE49-F238E27FC236}">
                    <a16:creationId xmlns:a16="http://schemas.microsoft.com/office/drawing/2014/main" id="{996004BF-0A30-09FE-192B-A82CA3FB4F4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671" name="Picture 1670" descr="A close up of a leaf&#10;&#10;Description automatically generated">
                <a:extLst>
                  <a:ext uri="{FF2B5EF4-FFF2-40B4-BE49-F238E27FC236}">
                    <a16:creationId xmlns:a16="http://schemas.microsoft.com/office/drawing/2014/main" id="{7AFF0D27-383E-0D73-9705-B7930C651B7D}"/>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672" name="Picture 1671" descr="A green leaf on a black background&#10;&#10;Description automatically generated">
                <a:extLst>
                  <a:ext uri="{FF2B5EF4-FFF2-40B4-BE49-F238E27FC236}">
                    <a16:creationId xmlns:a16="http://schemas.microsoft.com/office/drawing/2014/main" id="{18540EC5-5E2C-6232-4995-4CFC446866A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673" name="Picture 1672" descr="A green leaf on a black background&#10;&#10;Description automatically generated">
                <a:extLst>
                  <a:ext uri="{FF2B5EF4-FFF2-40B4-BE49-F238E27FC236}">
                    <a16:creationId xmlns:a16="http://schemas.microsoft.com/office/drawing/2014/main" id="{480D1C18-F1DA-DE6E-A0F8-031C5C3FC6F3}"/>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674" name="Picture 1673" descr="A green leaf on a black background&#10;&#10;Description automatically generated">
                <a:extLst>
                  <a:ext uri="{FF2B5EF4-FFF2-40B4-BE49-F238E27FC236}">
                    <a16:creationId xmlns:a16="http://schemas.microsoft.com/office/drawing/2014/main" id="{01D663D2-B4DC-7380-6EA2-A03CB4364C9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675" name="Picture 1674" descr="A green leaf on a black background&#10;&#10;Description automatically generated">
                <a:extLst>
                  <a:ext uri="{FF2B5EF4-FFF2-40B4-BE49-F238E27FC236}">
                    <a16:creationId xmlns:a16="http://schemas.microsoft.com/office/drawing/2014/main" id="{C5B080A1-DA31-91DA-27A5-0353FB00FDF6}"/>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676" name="Picture 1675" descr="A green leaf on a black background&#10;&#10;Description automatically generated">
                <a:extLst>
                  <a:ext uri="{FF2B5EF4-FFF2-40B4-BE49-F238E27FC236}">
                    <a16:creationId xmlns:a16="http://schemas.microsoft.com/office/drawing/2014/main" id="{5B33FC98-2CCF-C586-B04F-40F8F1115457}"/>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677" name="Picture 1676" descr="A close up of a leaf&#10;&#10;Description automatically generated">
                <a:extLst>
                  <a:ext uri="{FF2B5EF4-FFF2-40B4-BE49-F238E27FC236}">
                    <a16:creationId xmlns:a16="http://schemas.microsoft.com/office/drawing/2014/main" id="{F9D2DE4D-CC6F-424A-9CF7-5081869C34FF}"/>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678" name="Picture 1677" descr="A green leaf on a black background&#10;&#10;Description automatically generated">
                <a:extLst>
                  <a:ext uri="{FF2B5EF4-FFF2-40B4-BE49-F238E27FC236}">
                    <a16:creationId xmlns:a16="http://schemas.microsoft.com/office/drawing/2014/main" id="{D802E1EF-11B7-FD6A-4B15-38A8D154996D}"/>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679" name="Picture 1678" descr="A close up of a leaf&#10;&#10;Description automatically generated">
                <a:extLst>
                  <a:ext uri="{FF2B5EF4-FFF2-40B4-BE49-F238E27FC236}">
                    <a16:creationId xmlns:a16="http://schemas.microsoft.com/office/drawing/2014/main" id="{6600BBF1-A065-B9F3-6312-6852BD6CEEE0}"/>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680" name="Picture 1679" descr="A green leaf on a black background&#10;&#10;Description automatically generated">
                <a:extLst>
                  <a:ext uri="{FF2B5EF4-FFF2-40B4-BE49-F238E27FC236}">
                    <a16:creationId xmlns:a16="http://schemas.microsoft.com/office/drawing/2014/main" id="{1DFB927A-F9E6-6562-A82E-22BBE92C421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681" name="Picture 1680" descr="A close up of a leaf&#10;&#10;Description automatically generated">
                <a:extLst>
                  <a:ext uri="{FF2B5EF4-FFF2-40B4-BE49-F238E27FC236}">
                    <a16:creationId xmlns:a16="http://schemas.microsoft.com/office/drawing/2014/main" id="{940E0621-B6A5-95ED-E5BA-8BE269ADEABB}"/>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682" name="Group 1681">
              <a:extLst>
                <a:ext uri="{FF2B5EF4-FFF2-40B4-BE49-F238E27FC236}">
                  <a16:creationId xmlns:a16="http://schemas.microsoft.com/office/drawing/2014/main" id="{E052EC2B-4EE6-AEAC-42C5-4EBAA9F72EEB}"/>
                </a:ext>
              </a:extLst>
            </p:cNvPr>
            <p:cNvGrpSpPr/>
            <p:nvPr/>
          </p:nvGrpSpPr>
          <p:grpSpPr>
            <a:xfrm>
              <a:off x="1347756" y="64646221"/>
              <a:ext cx="8748711" cy="14182236"/>
              <a:chOff x="1593512" y="-1920690"/>
              <a:chExt cx="8748711" cy="14182236"/>
            </a:xfrm>
          </p:grpSpPr>
          <p:pic>
            <p:nvPicPr>
              <p:cNvPr id="1683" name="Picture 1682" descr="A green leaf on a black background&#10;&#10;Description automatically generated">
                <a:extLst>
                  <a:ext uri="{FF2B5EF4-FFF2-40B4-BE49-F238E27FC236}">
                    <a16:creationId xmlns:a16="http://schemas.microsoft.com/office/drawing/2014/main" id="{807C8B86-0D68-0296-1A8F-40F6089D28DB}"/>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684" name="Picture 1683" descr="A green leaf on a black background&#10;&#10;Description automatically generated">
                <a:extLst>
                  <a:ext uri="{FF2B5EF4-FFF2-40B4-BE49-F238E27FC236}">
                    <a16:creationId xmlns:a16="http://schemas.microsoft.com/office/drawing/2014/main" id="{98DDDB2A-E9B4-58EC-38BB-0ED3AEF8E96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685" name="Picture 1684" descr="A green leaf on a black background&#10;&#10;Description automatically generated">
                <a:extLst>
                  <a:ext uri="{FF2B5EF4-FFF2-40B4-BE49-F238E27FC236}">
                    <a16:creationId xmlns:a16="http://schemas.microsoft.com/office/drawing/2014/main" id="{8B79004C-F778-0FEF-5528-2C9B595C1CC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686" name="Picture 1685">
                <a:extLst>
                  <a:ext uri="{FF2B5EF4-FFF2-40B4-BE49-F238E27FC236}">
                    <a16:creationId xmlns:a16="http://schemas.microsoft.com/office/drawing/2014/main" id="{8EF87E8A-264F-A774-D476-0FA1E667010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687" name="Picture 1686">
                <a:extLst>
                  <a:ext uri="{FF2B5EF4-FFF2-40B4-BE49-F238E27FC236}">
                    <a16:creationId xmlns:a16="http://schemas.microsoft.com/office/drawing/2014/main" id="{75C1AEC7-CFD7-3B52-5FE8-E648C65750C1}"/>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688" name="Picture 1687">
                <a:extLst>
                  <a:ext uri="{FF2B5EF4-FFF2-40B4-BE49-F238E27FC236}">
                    <a16:creationId xmlns:a16="http://schemas.microsoft.com/office/drawing/2014/main" id="{6962A3DE-1B2F-5F89-BD38-352269D173B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689" name="Picture 1688" descr="A green leaf on a black background&#10;&#10;Description automatically generated">
                <a:extLst>
                  <a:ext uri="{FF2B5EF4-FFF2-40B4-BE49-F238E27FC236}">
                    <a16:creationId xmlns:a16="http://schemas.microsoft.com/office/drawing/2014/main" id="{21BF0B43-8B38-84DD-411E-6FAD35CE46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690" name="Picture 1689" descr="A green leaf on a black background&#10;&#10;Description automatically generated">
                <a:extLst>
                  <a:ext uri="{FF2B5EF4-FFF2-40B4-BE49-F238E27FC236}">
                    <a16:creationId xmlns:a16="http://schemas.microsoft.com/office/drawing/2014/main" id="{B3A76D3B-EAAD-BD38-776B-CC47D13C14ED}"/>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691" name="Picture 1690" descr="A green leaf on a black background&#10;&#10;Description automatically generated">
                <a:extLst>
                  <a:ext uri="{FF2B5EF4-FFF2-40B4-BE49-F238E27FC236}">
                    <a16:creationId xmlns:a16="http://schemas.microsoft.com/office/drawing/2014/main" id="{B782FD74-87E6-457C-CBAF-1F2AB6927E2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692" name="Picture 1691">
                <a:extLst>
                  <a:ext uri="{FF2B5EF4-FFF2-40B4-BE49-F238E27FC236}">
                    <a16:creationId xmlns:a16="http://schemas.microsoft.com/office/drawing/2014/main" id="{0057DF03-BBED-649C-E338-91EB2B65B299}"/>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693" name="Picture 1692">
                <a:extLst>
                  <a:ext uri="{FF2B5EF4-FFF2-40B4-BE49-F238E27FC236}">
                    <a16:creationId xmlns:a16="http://schemas.microsoft.com/office/drawing/2014/main" id="{13D9EB66-1FCB-1CD9-AF6A-6F79367B0B42}"/>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709" name="Picture 1708">
                <a:extLst>
                  <a:ext uri="{FF2B5EF4-FFF2-40B4-BE49-F238E27FC236}">
                    <a16:creationId xmlns:a16="http://schemas.microsoft.com/office/drawing/2014/main" id="{C4939C1E-069E-CD90-6719-B4D366555B3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710" name="Picture 1709" descr="A green leaf on a black background&#10;&#10;Description automatically generated">
                <a:extLst>
                  <a:ext uri="{FF2B5EF4-FFF2-40B4-BE49-F238E27FC236}">
                    <a16:creationId xmlns:a16="http://schemas.microsoft.com/office/drawing/2014/main" id="{BAF65213-D4FD-9381-0BE8-CAB5BAEDFDD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711" name="Group 1710">
              <a:extLst>
                <a:ext uri="{FF2B5EF4-FFF2-40B4-BE49-F238E27FC236}">
                  <a16:creationId xmlns:a16="http://schemas.microsoft.com/office/drawing/2014/main" id="{D9AA6CF6-053C-1662-7103-88D669E5A376}"/>
                </a:ext>
              </a:extLst>
            </p:cNvPr>
            <p:cNvGrpSpPr/>
            <p:nvPr/>
          </p:nvGrpSpPr>
          <p:grpSpPr>
            <a:xfrm>
              <a:off x="-1538305" y="76595812"/>
              <a:ext cx="14822801" cy="13270443"/>
              <a:chOff x="-1011096" y="-1793674"/>
              <a:chExt cx="14822801" cy="13270443"/>
            </a:xfrm>
          </p:grpSpPr>
          <p:pic>
            <p:nvPicPr>
              <p:cNvPr id="1712" name="Picture 1711" descr="A close up of a leaf&#10;&#10;Description automatically generated">
                <a:extLst>
                  <a:ext uri="{FF2B5EF4-FFF2-40B4-BE49-F238E27FC236}">
                    <a16:creationId xmlns:a16="http://schemas.microsoft.com/office/drawing/2014/main" id="{125E5157-BC70-8E54-6D69-250CECEA566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713" name="Picture 1712" descr="A green leaf on a black background&#10;&#10;Description automatically generated">
                <a:extLst>
                  <a:ext uri="{FF2B5EF4-FFF2-40B4-BE49-F238E27FC236}">
                    <a16:creationId xmlns:a16="http://schemas.microsoft.com/office/drawing/2014/main" id="{FB41433F-8B54-3A96-E29D-00C54F88987C}"/>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714" name="Picture 1713" descr="A close up of a leaf&#10;&#10;Description automatically generated">
                <a:extLst>
                  <a:ext uri="{FF2B5EF4-FFF2-40B4-BE49-F238E27FC236}">
                    <a16:creationId xmlns:a16="http://schemas.microsoft.com/office/drawing/2014/main" id="{3C90C638-B50C-295C-6864-F580B3857A16}"/>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715" name="Picture 1714" descr="A close up of a leaf&#10;&#10;Description automatically generated">
                <a:extLst>
                  <a:ext uri="{FF2B5EF4-FFF2-40B4-BE49-F238E27FC236}">
                    <a16:creationId xmlns:a16="http://schemas.microsoft.com/office/drawing/2014/main" id="{10F72DF7-F17D-E1F3-9ACB-0762DB8C4581}"/>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716" name="Picture 1715" descr="A close up of a leaf&#10;&#10;Description automatically generated">
                <a:extLst>
                  <a:ext uri="{FF2B5EF4-FFF2-40B4-BE49-F238E27FC236}">
                    <a16:creationId xmlns:a16="http://schemas.microsoft.com/office/drawing/2014/main" id="{81B18B39-6B58-575D-95CB-BFAF6EE0A76F}"/>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717" name="Picture 1716" descr="A close up of a leaf&#10;&#10;Description automatically generated">
                <a:extLst>
                  <a:ext uri="{FF2B5EF4-FFF2-40B4-BE49-F238E27FC236}">
                    <a16:creationId xmlns:a16="http://schemas.microsoft.com/office/drawing/2014/main" id="{FBDCB03E-FB00-9F5C-9C34-D4FB32F3390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718" name="Picture 1717" descr="A close up of a leaf&#10;&#10;Description automatically generated">
                <a:extLst>
                  <a:ext uri="{FF2B5EF4-FFF2-40B4-BE49-F238E27FC236}">
                    <a16:creationId xmlns:a16="http://schemas.microsoft.com/office/drawing/2014/main" id="{458168D8-1D5B-0EDB-E8F5-9FE31AE57518}"/>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719" name="Picture 1718" descr="A green leaf on a black background&#10;&#10;Description automatically generated">
                <a:extLst>
                  <a:ext uri="{FF2B5EF4-FFF2-40B4-BE49-F238E27FC236}">
                    <a16:creationId xmlns:a16="http://schemas.microsoft.com/office/drawing/2014/main" id="{C372FB63-2120-12BC-3606-49A93C4F289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720" name="Picture 1719" descr="A green leaf on a black background&#10;&#10;Description automatically generated">
                <a:extLst>
                  <a:ext uri="{FF2B5EF4-FFF2-40B4-BE49-F238E27FC236}">
                    <a16:creationId xmlns:a16="http://schemas.microsoft.com/office/drawing/2014/main" id="{D58FD1BC-DB1D-5A3F-E0BB-978163F6F9D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721" name="Picture 1720" descr="A green leaf on a black background&#10;&#10;Description automatically generated">
                <a:extLst>
                  <a:ext uri="{FF2B5EF4-FFF2-40B4-BE49-F238E27FC236}">
                    <a16:creationId xmlns:a16="http://schemas.microsoft.com/office/drawing/2014/main" id="{DCE0AA74-E2B2-9DB3-DDC6-59EFA8ABF5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722" name="Picture 1721" descr="A green leaf on a black background&#10;&#10;Description automatically generated">
                <a:extLst>
                  <a:ext uri="{FF2B5EF4-FFF2-40B4-BE49-F238E27FC236}">
                    <a16:creationId xmlns:a16="http://schemas.microsoft.com/office/drawing/2014/main" id="{9502F080-DEC5-22A3-529D-FD4D839BC0A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723" name="Picture 1722" descr="A close up of a leaf&#10;&#10;Description automatically generated">
                <a:extLst>
                  <a:ext uri="{FF2B5EF4-FFF2-40B4-BE49-F238E27FC236}">
                    <a16:creationId xmlns:a16="http://schemas.microsoft.com/office/drawing/2014/main" id="{A9004110-DB4B-E454-B01B-CC16433DFBE0}"/>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724" name="Picture 1723" descr="A green leaf on a black background&#10;&#10;Description automatically generated">
                <a:extLst>
                  <a:ext uri="{FF2B5EF4-FFF2-40B4-BE49-F238E27FC236}">
                    <a16:creationId xmlns:a16="http://schemas.microsoft.com/office/drawing/2014/main" id="{171FFCE3-46AB-ABA4-9F99-360394FED656}"/>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725" name="Picture 1724" descr="A close up of a leaf&#10;&#10;Description automatically generated">
                <a:extLst>
                  <a:ext uri="{FF2B5EF4-FFF2-40B4-BE49-F238E27FC236}">
                    <a16:creationId xmlns:a16="http://schemas.microsoft.com/office/drawing/2014/main" id="{45832724-DE5F-5B15-FE8D-E30A3F7C66E0}"/>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726" name="Picture 1725" descr="A green leaf on a black background&#10;&#10;Description automatically generated">
                <a:extLst>
                  <a:ext uri="{FF2B5EF4-FFF2-40B4-BE49-F238E27FC236}">
                    <a16:creationId xmlns:a16="http://schemas.microsoft.com/office/drawing/2014/main" id="{D8D0AD63-313D-452A-F0C2-269713ED8B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727" name="Picture 1726" descr="A close up of a leaf&#10;&#10;Description automatically generated">
                <a:extLst>
                  <a:ext uri="{FF2B5EF4-FFF2-40B4-BE49-F238E27FC236}">
                    <a16:creationId xmlns:a16="http://schemas.microsoft.com/office/drawing/2014/main" id="{5040EBC1-D9FB-8447-0DC7-334DAB0146E2}"/>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728" name="Picture 1727" descr="A close up of a leaf&#10;&#10;Description automatically generated">
                <a:extLst>
                  <a:ext uri="{FF2B5EF4-FFF2-40B4-BE49-F238E27FC236}">
                    <a16:creationId xmlns:a16="http://schemas.microsoft.com/office/drawing/2014/main" id="{E0D25346-4314-D06C-1651-A7310A766431}"/>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729" name="Picture 1728" descr="A green leaf on a black background&#10;&#10;Description automatically generated">
                <a:extLst>
                  <a:ext uri="{FF2B5EF4-FFF2-40B4-BE49-F238E27FC236}">
                    <a16:creationId xmlns:a16="http://schemas.microsoft.com/office/drawing/2014/main" id="{059574AF-E8C1-E8F3-A0B1-A5511B60EE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730" name="Picture 1729" descr="A green leaf on a black background&#10;&#10;Description automatically generated">
                <a:extLst>
                  <a:ext uri="{FF2B5EF4-FFF2-40B4-BE49-F238E27FC236}">
                    <a16:creationId xmlns:a16="http://schemas.microsoft.com/office/drawing/2014/main" id="{58E5025B-3F7D-E920-4390-6D0A66763673}"/>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731" name="Picture 1730" descr="A close up of a leaf&#10;&#10;Description automatically generated">
                <a:extLst>
                  <a:ext uri="{FF2B5EF4-FFF2-40B4-BE49-F238E27FC236}">
                    <a16:creationId xmlns:a16="http://schemas.microsoft.com/office/drawing/2014/main" id="{135C74A5-F28E-CA6B-9012-FBCE41B00260}"/>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732" name="Picture 1731" descr="A green leaf on a black background&#10;&#10;Description automatically generated">
                <a:extLst>
                  <a:ext uri="{FF2B5EF4-FFF2-40B4-BE49-F238E27FC236}">
                    <a16:creationId xmlns:a16="http://schemas.microsoft.com/office/drawing/2014/main" id="{4571F0E0-110A-EB91-59CB-35625E75FFF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733" name="Picture 1732" descr="A green leaf on a black background&#10;&#10;Description automatically generated">
                <a:extLst>
                  <a:ext uri="{FF2B5EF4-FFF2-40B4-BE49-F238E27FC236}">
                    <a16:creationId xmlns:a16="http://schemas.microsoft.com/office/drawing/2014/main" id="{BF1C2FDB-725D-CD6D-DDFD-DEBCA920FA9A}"/>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734" name="Picture 1733" descr="A close up of a leaf&#10;&#10;Description automatically generated">
                <a:extLst>
                  <a:ext uri="{FF2B5EF4-FFF2-40B4-BE49-F238E27FC236}">
                    <a16:creationId xmlns:a16="http://schemas.microsoft.com/office/drawing/2014/main" id="{96B1DD27-B600-C44C-1957-14A2AB473230}"/>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735" name="Picture 1734" descr="A green leaf on a black background&#10;&#10;Description automatically generated">
                <a:extLst>
                  <a:ext uri="{FF2B5EF4-FFF2-40B4-BE49-F238E27FC236}">
                    <a16:creationId xmlns:a16="http://schemas.microsoft.com/office/drawing/2014/main" id="{D0AACE4B-B088-4777-55A1-7C536EE72A90}"/>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736" name="Picture 1735" descr="A close up of a leaf&#10;&#10;Description automatically generated">
                <a:extLst>
                  <a:ext uri="{FF2B5EF4-FFF2-40B4-BE49-F238E27FC236}">
                    <a16:creationId xmlns:a16="http://schemas.microsoft.com/office/drawing/2014/main" id="{3B38FE45-E99C-B6FC-7913-8EC9FB58AA69}"/>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737" name="Picture 1736" descr="A green leaf on a black background&#10;&#10;Description automatically generated">
                <a:extLst>
                  <a:ext uri="{FF2B5EF4-FFF2-40B4-BE49-F238E27FC236}">
                    <a16:creationId xmlns:a16="http://schemas.microsoft.com/office/drawing/2014/main" id="{7D61E1F4-1A30-0511-D92D-AD5C0AD022B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738" name="Picture 1737" descr="A close up of a leaf&#10;&#10;Description automatically generated">
                <a:extLst>
                  <a:ext uri="{FF2B5EF4-FFF2-40B4-BE49-F238E27FC236}">
                    <a16:creationId xmlns:a16="http://schemas.microsoft.com/office/drawing/2014/main" id="{FED6ABE9-E2F8-67FB-92B5-33F66591801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739" name="Picture 1738" descr="A close up of a leaf&#10;&#10;Description automatically generated">
                <a:extLst>
                  <a:ext uri="{FF2B5EF4-FFF2-40B4-BE49-F238E27FC236}">
                    <a16:creationId xmlns:a16="http://schemas.microsoft.com/office/drawing/2014/main" id="{D436A801-0A38-2355-15C7-2B143F8C8C4E}"/>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740" name="Picture 1739" descr="A green leaf on a black background&#10;&#10;Description automatically generated">
                <a:extLst>
                  <a:ext uri="{FF2B5EF4-FFF2-40B4-BE49-F238E27FC236}">
                    <a16:creationId xmlns:a16="http://schemas.microsoft.com/office/drawing/2014/main" id="{AADFDF90-AB89-7DE1-13D7-3C56998750D7}"/>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741" name="Picture 1740" descr="A green leaf on a black background&#10;&#10;Description automatically generated">
                <a:extLst>
                  <a:ext uri="{FF2B5EF4-FFF2-40B4-BE49-F238E27FC236}">
                    <a16:creationId xmlns:a16="http://schemas.microsoft.com/office/drawing/2014/main" id="{AFCF006D-1BF2-2F63-2FF6-5ADCB329F2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742" name="Picture 1741" descr="A green leaf on a black background&#10;&#10;Description automatically generated">
                <a:extLst>
                  <a:ext uri="{FF2B5EF4-FFF2-40B4-BE49-F238E27FC236}">
                    <a16:creationId xmlns:a16="http://schemas.microsoft.com/office/drawing/2014/main" id="{018B3B90-70D3-5E3D-66A9-BA1E49B2BF9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743" name="Picture 1742" descr="A close up of a leaf&#10;&#10;Description automatically generated">
                <a:extLst>
                  <a:ext uri="{FF2B5EF4-FFF2-40B4-BE49-F238E27FC236}">
                    <a16:creationId xmlns:a16="http://schemas.microsoft.com/office/drawing/2014/main" id="{C292960E-F18E-8119-6A37-31359E9ADDDF}"/>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744" name="Picture 1743" descr="A green leaf on a black background&#10;&#10;Description automatically generated">
                <a:extLst>
                  <a:ext uri="{FF2B5EF4-FFF2-40B4-BE49-F238E27FC236}">
                    <a16:creationId xmlns:a16="http://schemas.microsoft.com/office/drawing/2014/main" id="{FB1ABEBD-84EA-9080-1EA5-AA549A96B466}"/>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745" name="Picture 1744" descr="A close up of a leaf&#10;&#10;Description automatically generated">
                <a:extLst>
                  <a:ext uri="{FF2B5EF4-FFF2-40B4-BE49-F238E27FC236}">
                    <a16:creationId xmlns:a16="http://schemas.microsoft.com/office/drawing/2014/main" id="{8330EA3B-E9CB-C1AF-55FB-2466DD8BA084}"/>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746" name="Picture 1745" descr="A green leaf on a black background&#10;&#10;Description automatically generated">
                <a:extLst>
                  <a:ext uri="{FF2B5EF4-FFF2-40B4-BE49-F238E27FC236}">
                    <a16:creationId xmlns:a16="http://schemas.microsoft.com/office/drawing/2014/main" id="{EE5A26B2-A4BE-6537-8ADE-A4C2B877B75D}"/>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747" name="Picture 1746" descr="A close up of a leaf&#10;&#10;Description automatically generated">
                <a:extLst>
                  <a:ext uri="{FF2B5EF4-FFF2-40B4-BE49-F238E27FC236}">
                    <a16:creationId xmlns:a16="http://schemas.microsoft.com/office/drawing/2014/main" id="{2D6D8239-73FF-65F4-1465-FA90B8D587AC}"/>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748" name="Picture 1747" descr="A green leaf on a black background&#10;&#10;Description automatically generated">
                <a:extLst>
                  <a:ext uri="{FF2B5EF4-FFF2-40B4-BE49-F238E27FC236}">
                    <a16:creationId xmlns:a16="http://schemas.microsoft.com/office/drawing/2014/main" id="{7C1DCD40-2BDD-761E-A3C5-A6FB8C7D471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749" name="Picture 1748" descr="A close up of a leaf&#10;&#10;Description automatically generated">
                <a:extLst>
                  <a:ext uri="{FF2B5EF4-FFF2-40B4-BE49-F238E27FC236}">
                    <a16:creationId xmlns:a16="http://schemas.microsoft.com/office/drawing/2014/main" id="{71010026-3201-7357-ECB6-D9D92B595072}"/>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750" name="Picture 1749" descr="A green leaf on a black background&#10;&#10;Description automatically generated">
                <a:extLst>
                  <a:ext uri="{FF2B5EF4-FFF2-40B4-BE49-F238E27FC236}">
                    <a16:creationId xmlns:a16="http://schemas.microsoft.com/office/drawing/2014/main" id="{F5AB8287-84FE-115D-9802-94841A27C95C}"/>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751" name="Picture 1750" descr="A close up of a leaf&#10;&#10;Description automatically generated">
                <a:extLst>
                  <a:ext uri="{FF2B5EF4-FFF2-40B4-BE49-F238E27FC236}">
                    <a16:creationId xmlns:a16="http://schemas.microsoft.com/office/drawing/2014/main" id="{5792B4C1-BEC8-1D52-83F8-067CCE7B44D5}"/>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752" name="Picture 1751" descr="A green leaf on a black background&#10;&#10;Description automatically generated">
                <a:extLst>
                  <a:ext uri="{FF2B5EF4-FFF2-40B4-BE49-F238E27FC236}">
                    <a16:creationId xmlns:a16="http://schemas.microsoft.com/office/drawing/2014/main" id="{77CF1BBA-D407-6820-B954-B7839F3374B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753" name="Picture 1752" descr="A green leaf on a black background&#10;&#10;Description automatically generated">
                <a:extLst>
                  <a:ext uri="{FF2B5EF4-FFF2-40B4-BE49-F238E27FC236}">
                    <a16:creationId xmlns:a16="http://schemas.microsoft.com/office/drawing/2014/main" id="{60CD5858-0BA2-1E0D-BC9D-9BD3FCA3E0B3}"/>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754" name="Picture 1753" descr="A green leaf on a black background&#10;&#10;Description automatically generated">
                <a:extLst>
                  <a:ext uri="{FF2B5EF4-FFF2-40B4-BE49-F238E27FC236}">
                    <a16:creationId xmlns:a16="http://schemas.microsoft.com/office/drawing/2014/main" id="{4FC5E6BD-F9EA-D430-BADE-80A59C4056CA}"/>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755" name="Picture 1754" descr="A green leaf on a black background&#10;&#10;Description automatically generated">
                <a:extLst>
                  <a:ext uri="{FF2B5EF4-FFF2-40B4-BE49-F238E27FC236}">
                    <a16:creationId xmlns:a16="http://schemas.microsoft.com/office/drawing/2014/main" id="{71A11FFE-C45C-A8A1-EEF4-726BADB79A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756" name="Picture 1755" descr="A green leaf on a black background&#10;&#10;Description automatically generated">
                <a:extLst>
                  <a:ext uri="{FF2B5EF4-FFF2-40B4-BE49-F238E27FC236}">
                    <a16:creationId xmlns:a16="http://schemas.microsoft.com/office/drawing/2014/main" id="{DEF504D7-4508-0EA0-5346-07F9164E73B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757" name="Picture 1756" descr="A close up of a leaf&#10;&#10;Description automatically generated">
                <a:extLst>
                  <a:ext uri="{FF2B5EF4-FFF2-40B4-BE49-F238E27FC236}">
                    <a16:creationId xmlns:a16="http://schemas.microsoft.com/office/drawing/2014/main" id="{46814906-64D1-033E-20C8-047EE1A3B146}"/>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758" name="Picture 1757" descr="A green leaf on a black background&#10;&#10;Description automatically generated">
                <a:extLst>
                  <a:ext uri="{FF2B5EF4-FFF2-40B4-BE49-F238E27FC236}">
                    <a16:creationId xmlns:a16="http://schemas.microsoft.com/office/drawing/2014/main" id="{47589AB5-50B4-1B8D-2348-2198E0450973}"/>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759" name="Picture 1758" descr="A close up of a leaf&#10;&#10;Description automatically generated">
                <a:extLst>
                  <a:ext uri="{FF2B5EF4-FFF2-40B4-BE49-F238E27FC236}">
                    <a16:creationId xmlns:a16="http://schemas.microsoft.com/office/drawing/2014/main" id="{4D44D9D1-3295-AA0E-9C6E-52258B754932}"/>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760" name="Picture 1759" descr="A green leaf on a black background&#10;&#10;Description automatically generated">
                <a:extLst>
                  <a:ext uri="{FF2B5EF4-FFF2-40B4-BE49-F238E27FC236}">
                    <a16:creationId xmlns:a16="http://schemas.microsoft.com/office/drawing/2014/main" id="{8CC8EADC-0D53-A8B1-D9CD-E77301EDC5DB}"/>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761" name="Picture 1760" descr="A close up of a leaf&#10;&#10;Description automatically generated">
                <a:extLst>
                  <a:ext uri="{FF2B5EF4-FFF2-40B4-BE49-F238E27FC236}">
                    <a16:creationId xmlns:a16="http://schemas.microsoft.com/office/drawing/2014/main" id="{8D98BA05-A60A-B8F4-2B91-49E3CC3F1488}"/>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762" name="Group 1761">
              <a:extLst>
                <a:ext uri="{FF2B5EF4-FFF2-40B4-BE49-F238E27FC236}">
                  <a16:creationId xmlns:a16="http://schemas.microsoft.com/office/drawing/2014/main" id="{ABFEE0DA-5C3D-BEFB-8C28-A10670FC64A7}"/>
                </a:ext>
              </a:extLst>
            </p:cNvPr>
            <p:cNvGrpSpPr/>
            <p:nvPr/>
          </p:nvGrpSpPr>
          <p:grpSpPr>
            <a:xfrm>
              <a:off x="1365546" y="78649480"/>
              <a:ext cx="8748711" cy="14182236"/>
              <a:chOff x="1593512" y="-1920690"/>
              <a:chExt cx="8748711" cy="14182236"/>
            </a:xfrm>
          </p:grpSpPr>
          <p:pic>
            <p:nvPicPr>
              <p:cNvPr id="1763" name="Picture 1762" descr="A green leaf on a black background&#10;&#10;Description automatically generated">
                <a:extLst>
                  <a:ext uri="{FF2B5EF4-FFF2-40B4-BE49-F238E27FC236}">
                    <a16:creationId xmlns:a16="http://schemas.microsoft.com/office/drawing/2014/main" id="{8D18292B-2CE7-754B-B82B-FEFC11B4758A}"/>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764" name="Picture 1763" descr="A green leaf on a black background&#10;&#10;Description automatically generated">
                <a:extLst>
                  <a:ext uri="{FF2B5EF4-FFF2-40B4-BE49-F238E27FC236}">
                    <a16:creationId xmlns:a16="http://schemas.microsoft.com/office/drawing/2014/main" id="{CF91A5A2-8193-2FF6-680E-06CD5885FF1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765" name="Picture 1764" descr="A green leaf on a black background&#10;&#10;Description automatically generated">
                <a:extLst>
                  <a:ext uri="{FF2B5EF4-FFF2-40B4-BE49-F238E27FC236}">
                    <a16:creationId xmlns:a16="http://schemas.microsoft.com/office/drawing/2014/main" id="{CABEDEA1-F8F2-E22D-50D6-BA7A5C226190}"/>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766" name="Picture 1765">
                <a:extLst>
                  <a:ext uri="{FF2B5EF4-FFF2-40B4-BE49-F238E27FC236}">
                    <a16:creationId xmlns:a16="http://schemas.microsoft.com/office/drawing/2014/main" id="{0313AA30-7827-4D8B-A3C7-6789BA733ED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767" name="Picture 1766">
                <a:extLst>
                  <a:ext uri="{FF2B5EF4-FFF2-40B4-BE49-F238E27FC236}">
                    <a16:creationId xmlns:a16="http://schemas.microsoft.com/office/drawing/2014/main" id="{7F8CD6FD-B2CD-0E51-C60F-89F7032A95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768" name="Picture 1767">
                <a:extLst>
                  <a:ext uri="{FF2B5EF4-FFF2-40B4-BE49-F238E27FC236}">
                    <a16:creationId xmlns:a16="http://schemas.microsoft.com/office/drawing/2014/main" id="{9B5E4A4F-99C8-3D7E-EBDA-B618AA59CD57}"/>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769" name="Picture 1768" descr="A green leaf on a black background&#10;&#10;Description automatically generated">
                <a:extLst>
                  <a:ext uri="{FF2B5EF4-FFF2-40B4-BE49-F238E27FC236}">
                    <a16:creationId xmlns:a16="http://schemas.microsoft.com/office/drawing/2014/main" id="{1867EEA6-835A-D37D-67D4-97579020D90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770" name="Picture 1769" descr="A green leaf on a black background&#10;&#10;Description automatically generated">
                <a:extLst>
                  <a:ext uri="{FF2B5EF4-FFF2-40B4-BE49-F238E27FC236}">
                    <a16:creationId xmlns:a16="http://schemas.microsoft.com/office/drawing/2014/main" id="{419F77D1-4A69-BE61-50E5-9DCA1A612033}"/>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771" name="Picture 1770" descr="A green leaf on a black background&#10;&#10;Description automatically generated">
                <a:extLst>
                  <a:ext uri="{FF2B5EF4-FFF2-40B4-BE49-F238E27FC236}">
                    <a16:creationId xmlns:a16="http://schemas.microsoft.com/office/drawing/2014/main" id="{E64DDB96-6D90-C364-E18A-FFFE4C69301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772" name="Picture 1771">
                <a:extLst>
                  <a:ext uri="{FF2B5EF4-FFF2-40B4-BE49-F238E27FC236}">
                    <a16:creationId xmlns:a16="http://schemas.microsoft.com/office/drawing/2014/main" id="{76B47FEA-6E66-944D-6CF8-91BF58F8E9B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773" name="Picture 1772">
                <a:extLst>
                  <a:ext uri="{FF2B5EF4-FFF2-40B4-BE49-F238E27FC236}">
                    <a16:creationId xmlns:a16="http://schemas.microsoft.com/office/drawing/2014/main" id="{24DA46CC-7BB1-773C-794D-39F0E874D7B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774" name="Picture 1773">
                <a:extLst>
                  <a:ext uri="{FF2B5EF4-FFF2-40B4-BE49-F238E27FC236}">
                    <a16:creationId xmlns:a16="http://schemas.microsoft.com/office/drawing/2014/main" id="{B966CCEB-0580-D06A-3FE6-5570A8B43FB5}"/>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775" name="Picture 1774" descr="A green leaf on a black background&#10;&#10;Description automatically generated">
                <a:extLst>
                  <a:ext uri="{FF2B5EF4-FFF2-40B4-BE49-F238E27FC236}">
                    <a16:creationId xmlns:a16="http://schemas.microsoft.com/office/drawing/2014/main" id="{F0F02B0C-CE8C-B9DA-9936-9FB56DE5F29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2368417" y="2525688"/>
            <a:ext cx="7152935" cy="2431435"/>
          </a:xfrm>
          <a:prstGeom prst="rect">
            <a:avLst/>
          </a:prstGeom>
          <a:noFill/>
        </p:spPr>
        <p:txBody>
          <a:bodyPr wrap="square" rtlCol="0">
            <a:spAutoFit/>
          </a:bodyPr>
          <a:lstStyle/>
          <a:p>
            <a:pPr algn="ctr"/>
            <a:r>
              <a:rPr lang="en-DK" sz="7200" b="1">
                <a:solidFill>
                  <a:schemeClr val="bg1"/>
                </a:solidFill>
                <a:latin typeface="ADLaM Display" panose="020F0502020204030204" pitchFamily="34" charset="0"/>
                <a:cs typeface="ADLaM Display" panose="020F0502020204030204" pitchFamily="34" charset="0"/>
              </a:rPr>
              <a:t>Hiking Project</a:t>
            </a:r>
          </a:p>
          <a:p>
            <a:pPr algn="ctr"/>
            <a:endParaRPr lang="en-DK" sz="8000" b="1">
              <a:solidFill>
                <a:schemeClr val="bg1"/>
              </a:solidFill>
            </a:endParaRPr>
          </a:p>
        </p:txBody>
      </p:sp>
      <p:sp>
        <p:nvSpPr>
          <p:cNvPr id="2" name="TextBox 1">
            <a:extLst>
              <a:ext uri="{FF2B5EF4-FFF2-40B4-BE49-F238E27FC236}">
                <a16:creationId xmlns:a16="http://schemas.microsoft.com/office/drawing/2014/main" id="{3DC46C42-2F27-5DA4-634F-00D6108E28B8}"/>
              </a:ext>
            </a:extLst>
          </p:cNvPr>
          <p:cNvSpPr txBox="1"/>
          <p:nvPr/>
        </p:nvSpPr>
        <p:spPr>
          <a:xfrm>
            <a:off x="3860904" y="3866226"/>
            <a:ext cx="3898964" cy="646331"/>
          </a:xfrm>
          <a:prstGeom prst="rect">
            <a:avLst/>
          </a:prstGeom>
          <a:noFill/>
        </p:spPr>
        <p:txBody>
          <a:bodyPr wrap="square" rtlCol="0">
            <a:spAutoFit/>
          </a:bodyPr>
          <a:lstStyle/>
          <a:p>
            <a:pPr algn="ctr"/>
            <a:r>
              <a:rPr lang="en-DK" b="1">
                <a:solidFill>
                  <a:schemeClr val="bg1"/>
                </a:solidFill>
              </a:rPr>
              <a:t>By Marcos, A</a:t>
            </a:r>
            <a:r>
              <a:rPr lang="en-GB" b="1">
                <a:solidFill>
                  <a:schemeClr val="bg1"/>
                </a:solidFill>
              </a:rPr>
              <a:t>b</a:t>
            </a:r>
            <a:r>
              <a:rPr lang="en-DK" b="1">
                <a:solidFill>
                  <a:schemeClr val="bg1"/>
                </a:solidFill>
              </a:rPr>
              <a:t>ner and Sevda</a:t>
            </a:r>
          </a:p>
          <a:p>
            <a:pPr algn="ctr"/>
            <a:r>
              <a:rPr lang="en-DK" b="1">
                <a:solidFill>
                  <a:schemeClr val="bg1"/>
                </a:solidFill>
              </a:rPr>
              <a:t>A.K.A Los Polerones</a:t>
            </a:r>
          </a:p>
        </p:txBody>
      </p:sp>
      <p:pic>
        <p:nvPicPr>
          <p:cNvPr id="4" name="Picture 3">
            <a:extLst>
              <a:ext uri="{FF2B5EF4-FFF2-40B4-BE49-F238E27FC236}">
                <a16:creationId xmlns:a16="http://schemas.microsoft.com/office/drawing/2014/main" id="{81F4E7EA-C4D3-3DA8-9AB8-0A78C9D16088}"/>
              </a:ext>
            </a:extLst>
          </p:cNvPr>
          <p:cNvPicPr>
            <a:picLocks noChangeAspect="1"/>
          </p:cNvPicPr>
          <p:nvPr/>
        </p:nvPicPr>
        <p:blipFill>
          <a:blip r:embed="rId19"/>
          <a:stretch>
            <a:fillRect/>
          </a:stretch>
        </p:blipFill>
        <p:spPr>
          <a:xfrm rot="20648827">
            <a:off x="7067569" y="3804954"/>
            <a:ext cx="912230" cy="912230"/>
          </a:xfrm>
          <a:prstGeom prst="rect">
            <a:avLst/>
          </a:prstGeom>
        </p:spPr>
      </p:pic>
    </p:spTree>
    <p:extLst>
      <p:ext uri="{BB962C8B-B14F-4D97-AF65-F5344CB8AC3E}">
        <p14:creationId xmlns:p14="http://schemas.microsoft.com/office/powerpoint/2010/main" val="3159854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28063" y="-59890693"/>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Collection</a:t>
            </a:r>
          </a:p>
        </p:txBody>
      </p:sp>
      <p:pic>
        <p:nvPicPr>
          <p:cNvPr id="5" name="Picture 4" descr="50 Ridiculously Funny Programming Memes that Every Developer HAS to See!">
            <a:extLst>
              <a:ext uri="{FF2B5EF4-FFF2-40B4-BE49-F238E27FC236}">
                <a16:creationId xmlns:a16="http://schemas.microsoft.com/office/drawing/2014/main" id="{CA434CDD-94F0-D7D3-E439-5904C7ED4F7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86524" y="1837676"/>
            <a:ext cx="3948290" cy="39482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8E712F-18DA-2DB7-86CD-B0DDD0550E06}"/>
              </a:ext>
            </a:extLst>
          </p:cNvPr>
          <p:cNvSpPr txBox="1"/>
          <p:nvPr/>
        </p:nvSpPr>
        <p:spPr>
          <a:xfrm>
            <a:off x="1000304" y="2614279"/>
            <a:ext cx="6323522" cy="2585323"/>
          </a:xfrm>
          <a:prstGeom prst="rect">
            <a:avLst/>
          </a:prstGeom>
          <a:noFill/>
        </p:spPr>
        <p:txBody>
          <a:bodyPr wrap="square">
            <a:spAutoFit/>
          </a:bodyPr>
          <a:lstStyle/>
          <a:p>
            <a:pPr marL="342900" indent="-342900">
              <a:buFont typeface="Courier New" panose="02070309020205020404" pitchFamily="49" charset="0"/>
              <a:buChar char="o"/>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Extract data from a pair of sources</a:t>
            </a:r>
          </a:p>
          <a:p>
            <a:pPr marL="800100" lvl="1" indent="-342900">
              <a:buFont typeface="Courier New" panose="02070309020205020404" pitchFamily="49" charset="0"/>
              <a:buChar char="o"/>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800100" lvl="1" indent="-342900">
              <a:buFont typeface="Courier New" panose="02070309020205020404" pitchFamily="49" charset="0"/>
              <a:buChar char="o"/>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342900" indent="-342900">
              <a:buFont typeface="Courier New" panose="02070309020205020404" pitchFamily="49" charset="0"/>
              <a:buChar char="o"/>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As an example</a:t>
            </a:r>
          </a:p>
          <a:p>
            <a:pPr marL="800100" lvl="1" indent="-342900">
              <a:buFont typeface="Courier New" panose="02070309020205020404" pitchFamily="49" charset="0"/>
              <a:buChar char="o"/>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800100" lvl="1" indent="-342900">
              <a:buFont typeface="Courier New" panose="02070309020205020404" pitchFamily="49" charset="0"/>
              <a:buChar char="o"/>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We scrape a table from a hike enthusiast's website using beautiful soup to extract data from the HTML code. </a:t>
            </a:r>
          </a:p>
          <a:p>
            <a:pPr lvl="1"/>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190623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84255" y="-69087680"/>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Collection</a:t>
            </a:r>
          </a:p>
        </p:txBody>
      </p:sp>
      <p:pic>
        <p:nvPicPr>
          <p:cNvPr id="1026" name="Picture 2" descr="A screenshot of a graph&#10;&#10;Description automatically generated">
            <a:extLst>
              <a:ext uri="{FF2B5EF4-FFF2-40B4-BE49-F238E27FC236}">
                <a16:creationId xmlns:a16="http://schemas.microsoft.com/office/drawing/2014/main" id="{400C1286-23FD-83DE-896C-C880E13BFC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9427" y="1254295"/>
            <a:ext cx="9376864" cy="494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0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28063" y="-78732450"/>
            <a:ext cx="15464228" cy="9345240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dirty="0"/>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Wrangling</a:t>
            </a:r>
          </a:p>
        </p:txBody>
      </p:sp>
      <p:sp>
        <p:nvSpPr>
          <p:cNvPr id="3" name="TextBox 2">
            <a:extLst>
              <a:ext uri="{FF2B5EF4-FFF2-40B4-BE49-F238E27FC236}">
                <a16:creationId xmlns:a16="http://schemas.microsoft.com/office/drawing/2014/main" id="{6A6D4365-9FF6-3CC3-0954-E00F13DC7E51}"/>
              </a:ext>
            </a:extLst>
          </p:cNvPr>
          <p:cNvSpPr txBox="1"/>
          <p:nvPr/>
        </p:nvSpPr>
        <p:spPr>
          <a:xfrm>
            <a:off x="316850" y="1837676"/>
            <a:ext cx="6929339" cy="3693319"/>
          </a:xfrm>
          <a:prstGeom prst="rect">
            <a:avLst/>
          </a:prstGeom>
          <a:noFill/>
        </p:spPr>
        <p:txBody>
          <a:bodyPr wrap="square" rtlCol="0">
            <a:spAutoFit/>
          </a:bodyPr>
          <a:lstStyle/>
          <a:p>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342900" indent="-342900">
              <a:buFont typeface="Courier New" panose="02070309020205020404" pitchFamily="49" charset="0"/>
              <a:buChar char="o"/>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Cleansing</a:t>
            </a:r>
          </a:p>
          <a:p>
            <a:pPr marL="342900" indent="-342900">
              <a:buFont typeface="Courier New" panose="02070309020205020404" pitchFamily="49" charset="0"/>
              <a:buChar char="o"/>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800100" lvl="1" indent="-342900">
              <a:buFont typeface="Courier New" panose="02070309020205020404" pitchFamily="49" charset="0"/>
              <a:buChar char="o"/>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Clean data, star ranking and hour aggregating (modifying attributes). </a:t>
            </a:r>
          </a:p>
          <a:p>
            <a:pPr marL="342900" indent="-342900">
              <a:buFont typeface="Courier New" panose="02070309020205020404" pitchFamily="49" charset="0"/>
              <a:buChar char="o"/>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342900" indent="-342900">
              <a:buFont typeface="Courier New" panose="02070309020205020404" pitchFamily="49" charset="0"/>
              <a:buChar char="o"/>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Enrichment</a:t>
            </a:r>
          </a:p>
          <a:p>
            <a:pPr marL="342900" indent="-342900">
              <a:buFont typeface="Courier New" panose="02070309020205020404" pitchFamily="49" charset="0"/>
              <a:buChar char="o"/>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800100" lvl="1" indent="-342900">
              <a:buFont typeface="Courier New" panose="02070309020205020404" pitchFamily="49" charset="0"/>
              <a:buChar char="o"/>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Perform NLP using SpaCy to determine the keywords of the posts in Reddit</a:t>
            </a:r>
          </a:p>
          <a:p>
            <a:pPr marL="800100" lvl="1" indent="-342900">
              <a:buFont typeface="Courier New" panose="02070309020205020404" pitchFamily="49" charset="0"/>
              <a:buChar char="o"/>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800100" lvl="1" indent="-342900">
              <a:buFont typeface="Courier New" panose="02070309020205020404" pitchFamily="49" charset="0"/>
              <a:buChar char="o"/>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Add new connections within the hike graph such as difficulty or season.</a:t>
            </a:r>
          </a:p>
        </p:txBody>
      </p:sp>
      <p:pic>
        <p:nvPicPr>
          <p:cNvPr id="4" name="Picture 2" descr="Automated Data Wrangling for Open Data - Catalyst Cooperative">
            <a:extLst>
              <a:ext uri="{FF2B5EF4-FFF2-40B4-BE49-F238E27FC236}">
                <a16:creationId xmlns:a16="http://schemas.microsoft.com/office/drawing/2014/main" id="{42A27E22-07E6-2FC1-07A5-196C249041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89513" y="2357318"/>
            <a:ext cx="4342312" cy="280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30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28063" y="-72667712"/>
            <a:ext cx="15464228" cy="9345240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dirty="0"/>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Wrangling</a:t>
            </a:r>
          </a:p>
        </p:txBody>
      </p:sp>
      <p:sp>
        <p:nvSpPr>
          <p:cNvPr id="3" name="TextBox 2">
            <a:extLst>
              <a:ext uri="{FF2B5EF4-FFF2-40B4-BE49-F238E27FC236}">
                <a16:creationId xmlns:a16="http://schemas.microsoft.com/office/drawing/2014/main" id="{6A6D4365-9FF6-3CC3-0954-E00F13DC7E51}"/>
              </a:ext>
            </a:extLst>
          </p:cNvPr>
          <p:cNvSpPr txBox="1"/>
          <p:nvPr/>
        </p:nvSpPr>
        <p:spPr>
          <a:xfrm>
            <a:off x="4638704" y="994156"/>
            <a:ext cx="2061019" cy="369332"/>
          </a:xfrm>
          <a:prstGeom prst="rect">
            <a:avLst/>
          </a:prstGeom>
          <a:noFill/>
        </p:spPr>
        <p:txBody>
          <a:bodyPr wrap="square" rtlCol="0">
            <a:spAutoFit/>
          </a:bodyPr>
          <a:lstStyle/>
          <a:p>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Enrichment</a:t>
            </a:r>
          </a:p>
        </p:txBody>
      </p:sp>
      <p:pic>
        <p:nvPicPr>
          <p:cNvPr id="5" name="Picture 4">
            <a:extLst>
              <a:ext uri="{FF2B5EF4-FFF2-40B4-BE49-F238E27FC236}">
                <a16:creationId xmlns:a16="http://schemas.microsoft.com/office/drawing/2014/main" id="{FF69D4E9-3AC7-3DC1-1F9A-DB88EA998512}"/>
              </a:ext>
            </a:extLst>
          </p:cNvPr>
          <p:cNvPicPr>
            <a:picLocks noChangeAspect="1"/>
          </p:cNvPicPr>
          <p:nvPr/>
        </p:nvPicPr>
        <p:blipFill>
          <a:blip r:embed="rId20"/>
          <a:stretch>
            <a:fillRect/>
          </a:stretch>
        </p:blipFill>
        <p:spPr>
          <a:xfrm>
            <a:off x="2823694" y="5479172"/>
            <a:ext cx="9047735" cy="633341"/>
          </a:xfrm>
          <a:prstGeom prst="rect">
            <a:avLst/>
          </a:prstGeom>
        </p:spPr>
      </p:pic>
      <p:pic>
        <p:nvPicPr>
          <p:cNvPr id="6" name="Picture 5">
            <a:extLst>
              <a:ext uri="{FF2B5EF4-FFF2-40B4-BE49-F238E27FC236}">
                <a16:creationId xmlns:a16="http://schemas.microsoft.com/office/drawing/2014/main" id="{2C2D5BDF-209B-280A-9D56-6DC4BD745ED8}"/>
              </a:ext>
            </a:extLst>
          </p:cNvPr>
          <p:cNvPicPr>
            <a:picLocks noChangeAspect="1"/>
          </p:cNvPicPr>
          <p:nvPr/>
        </p:nvPicPr>
        <p:blipFill>
          <a:blip r:embed="rId21"/>
          <a:stretch>
            <a:fillRect/>
          </a:stretch>
        </p:blipFill>
        <p:spPr>
          <a:xfrm>
            <a:off x="405991" y="1567259"/>
            <a:ext cx="2251040" cy="4536579"/>
          </a:xfrm>
          <a:prstGeom prst="rect">
            <a:avLst/>
          </a:prstGeom>
        </p:spPr>
      </p:pic>
      <p:sp>
        <p:nvSpPr>
          <p:cNvPr id="7" name="AutoShape 2">
            <a:extLst>
              <a:ext uri="{FF2B5EF4-FFF2-40B4-BE49-F238E27FC236}">
                <a16:creationId xmlns:a16="http://schemas.microsoft.com/office/drawing/2014/main" id="{1D04A485-3EE6-3958-83E4-C80C3ED1A2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9" name="Picture 2" descr="A screenshot of a graph&#10;&#10;Description automatically generated">
            <a:extLst>
              <a:ext uri="{FF2B5EF4-FFF2-40B4-BE49-F238E27FC236}">
                <a16:creationId xmlns:a16="http://schemas.microsoft.com/office/drawing/2014/main" id="{761B1957-9323-0879-841C-B61AF11DCCF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48697" y="1592997"/>
            <a:ext cx="7195648" cy="379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206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839452" y="-64791514"/>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Graph Structure</a:t>
            </a:r>
          </a:p>
        </p:txBody>
      </p:sp>
      <p:sp>
        <p:nvSpPr>
          <p:cNvPr id="43" name="TextBox 42">
            <a:extLst>
              <a:ext uri="{FF2B5EF4-FFF2-40B4-BE49-F238E27FC236}">
                <a16:creationId xmlns:a16="http://schemas.microsoft.com/office/drawing/2014/main" id="{EA956A8E-B418-917C-3C1F-8E312FE80A71}"/>
              </a:ext>
            </a:extLst>
          </p:cNvPr>
          <p:cNvSpPr txBox="1"/>
          <p:nvPr/>
        </p:nvSpPr>
        <p:spPr>
          <a:xfrm>
            <a:off x="930793" y="1199218"/>
            <a:ext cx="10195865" cy="954107"/>
          </a:xfrm>
          <a:prstGeom prst="rect">
            <a:avLst/>
          </a:prstGeom>
          <a:noFill/>
        </p:spPr>
        <p:txBody>
          <a:bodyPr wrap="square" rtlCol="0">
            <a:spAutoFit/>
          </a:bodyPr>
          <a:lstStyle/>
          <a:p>
            <a:pPr lvl="1"/>
            <a:r>
              <a:rPr lang="en-GB" sz="14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Note: Subject to change!</a:t>
            </a:r>
          </a:p>
          <a:p>
            <a:pPr lvl="1"/>
            <a:endParaRPr lang="en-GB" sz="14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lvl="1"/>
            <a:r>
              <a:rPr lang="en-GB" sz="14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We chose to implement a Native Graph processing. We thought this would be the best for our  project since our enrichment stage adds a lot of relationships, so we purpose built it to work with a graph structure. </a:t>
            </a:r>
          </a:p>
        </p:txBody>
      </p:sp>
      <p:grpSp>
        <p:nvGrpSpPr>
          <p:cNvPr id="4" name="Group 3">
            <a:extLst>
              <a:ext uri="{FF2B5EF4-FFF2-40B4-BE49-F238E27FC236}">
                <a16:creationId xmlns:a16="http://schemas.microsoft.com/office/drawing/2014/main" id="{23E060F1-84D8-DFB8-25EA-4E0DE0227432}"/>
              </a:ext>
            </a:extLst>
          </p:cNvPr>
          <p:cNvGrpSpPr/>
          <p:nvPr/>
        </p:nvGrpSpPr>
        <p:grpSpPr>
          <a:xfrm>
            <a:off x="794729" y="2077134"/>
            <a:ext cx="18578475" cy="4194918"/>
            <a:chOff x="794729" y="2077134"/>
            <a:chExt cx="18578475" cy="4194918"/>
          </a:xfrm>
        </p:grpSpPr>
        <p:pic>
          <p:nvPicPr>
            <p:cNvPr id="6" name="Picture 5">
              <a:extLst>
                <a:ext uri="{FF2B5EF4-FFF2-40B4-BE49-F238E27FC236}">
                  <a16:creationId xmlns:a16="http://schemas.microsoft.com/office/drawing/2014/main" id="{D916974B-62BE-6BC5-56BD-A7B38116016A}"/>
                </a:ext>
              </a:extLst>
            </p:cNvPr>
            <p:cNvPicPr>
              <a:picLocks noChangeAspect="1"/>
            </p:cNvPicPr>
            <p:nvPr/>
          </p:nvPicPr>
          <p:blipFill rotWithShape="1">
            <a:blip r:embed="rId20"/>
            <a:srcRect l="31101" t="13867" r="27501"/>
            <a:stretch/>
          </p:blipFill>
          <p:spPr>
            <a:xfrm>
              <a:off x="794730" y="2891378"/>
              <a:ext cx="4709766" cy="3380674"/>
            </a:xfrm>
            <a:prstGeom prst="rect">
              <a:avLst/>
            </a:prstGeom>
          </p:spPr>
        </p:pic>
        <p:pic>
          <p:nvPicPr>
            <p:cNvPr id="7" name="Picture 6">
              <a:extLst>
                <a:ext uri="{FF2B5EF4-FFF2-40B4-BE49-F238E27FC236}">
                  <a16:creationId xmlns:a16="http://schemas.microsoft.com/office/drawing/2014/main" id="{4818E465-C884-E223-EEAE-313550455D10}"/>
                </a:ext>
              </a:extLst>
            </p:cNvPr>
            <p:cNvPicPr>
              <a:picLocks noChangeAspect="1"/>
            </p:cNvPicPr>
            <p:nvPr/>
          </p:nvPicPr>
          <p:blipFill rotWithShape="1">
            <a:blip r:embed="rId21"/>
            <a:srcRect l="28549" t="14794" r="26501"/>
            <a:stretch/>
          </p:blipFill>
          <p:spPr>
            <a:xfrm>
              <a:off x="5504494" y="2891378"/>
              <a:ext cx="5113821" cy="3380674"/>
            </a:xfrm>
            <a:prstGeom prst="rect">
              <a:avLst/>
            </a:prstGeom>
          </p:spPr>
        </p:pic>
        <p:pic>
          <p:nvPicPr>
            <p:cNvPr id="9" name="Picture 8">
              <a:extLst>
                <a:ext uri="{FF2B5EF4-FFF2-40B4-BE49-F238E27FC236}">
                  <a16:creationId xmlns:a16="http://schemas.microsoft.com/office/drawing/2014/main" id="{C69F90C4-E53D-A100-B044-20494FEBCBF5}"/>
                </a:ext>
              </a:extLst>
            </p:cNvPr>
            <p:cNvPicPr>
              <a:picLocks noChangeAspect="1"/>
            </p:cNvPicPr>
            <p:nvPr/>
          </p:nvPicPr>
          <p:blipFill rotWithShape="1">
            <a:blip r:embed="rId22"/>
            <a:srcRect l="33987" t="13554" r="35714"/>
            <a:stretch/>
          </p:blipFill>
          <p:spPr>
            <a:xfrm>
              <a:off x="10618314" y="2891378"/>
              <a:ext cx="3447093" cy="3380674"/>
            </a:xfrm>
            <a:prstGeom prst="rect">
              <a:avLst/>
            </a:prstGeom>
          </p:spPr>
        </p:pic>
        <p:pic>
          <p:nvPicPr>
            <p:cNvPr id="10" name="Picture 9">
              <a:extLst>
                <a:ext uri="{FF2B5EF4-FFF2-40B4-BE49-F238E27FC236}">
                  <a16:creationId xmlns:a16="http://schemas.microsoft.com/office/drawing/2014/main" id="{6F71AC6D-90BD-BB09-6653-85167B5DC0EF}"/>
                </a:ext>
              </a:extLst>
            </p:cNvPr>
            <p:cNvPicPr>
              <a:picLocks noChangeAspect="1"/>
            </p:cNvPicPr>
            <p:nvPr/>
          </p:nvPicPr>
          <p:blipFill rotWithShape="1">
            <a:blip r:embed="rId23"/>
            <a:srcRect l="20424" t="17031" r="34634"/>
            <a:stretch/>
          </p:blipFill>
          <p:spPr>
            <a:xfrm>
              <a:off x="14065407" y="2891378"/>
              <a:ext cx="5307797" cy="3380674"/>
            </a:xfrm>
            <a:prstGeom prst="rect">
              <a:avLst/>
            </a:prstGeom>
          </p:spPr>
        </p:pic>
        <p:sp>
          <p:nvSpPr>
            <p:cNvPr id="11" name="TextBox 10">
              <a:extLst>
                <a:ext uri="{FF2B5EF4-FFF2-40B4-BE49-F238E27FC236}">
                  <a16:creationId xmlns:a16="http://schemas.microsoft.com/office/drawing/2014/main" id="{B5D2278F-1D32-C587-6CDD-5DD3CA08E61D}"/>
                </a:ext>
              </a:extLst>
            </p:cNvPr>
            <p:cNvSpPr txBox="1"/>
            <p:nvPr/>
          </p:nvSpPr>
          <p:spPr>
            <a:xfrm>
              <a:off x="794729" y="2400300"/>
              <a:ext cx="4348770" cy="369332"/>
            </a:xfrm>
            <a:prstGeom prst="rect">
              <a:avLst/>
            </a:prstGeom>
            <a:noFill/>
          </p:spPr>
          <p:txBody>
            <a:bodyPr wrap="square" rtlCol="0">
              <a:spAutoFit/>
            </a:bodyPr>
            <a:lstStyle/>
            <a:p>
              <a:pPr algn="ctr"/>
              <a:r>
                <a:rPr lang="en-DK"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The Graph Schema</a:t>
              </a:r>
            </a:p>
          </p:txBody>
        </p:sp>
        <p:sp>
          <p:nvSpPr>
            <p:cNvPr id="12" name="TextBox 11">
              <a:extLst>
                <a:ext uri="{FF2B5EF4-FFF2-40B4-BE49-F238E27FC236}">
                  <a16:creationId xmlns:a16="http://schemas.microsoft.com/office/drawing/2014/main" id="{54E73806-DE93-4000-3655-25859CEA4242}"/>
                </a:ext>
              </a:extLst>
            </p:cNvPr>
            <p:cNvSpPr txBox="1"/>
            <p:nvPr/>
          </p:nvSpPr>
          <p:spPr>
            <a:xfrm>
              <a:off x="5892662" y="2402951"/>
              <a:ext cx="4348770" cy="369332"/>
            </a:xfrm>
            <a:prstGeom prst="rect">
              <a:avLst/>
            </a:prstGeom>
            <a:noFill/>
          </p:spPr>
          <p:txBody>
            <a:bodyPr wrap="square" rtlCol="0">
              <a:spAutoFit/>
            </a:bodyPr>
            <a:lstStyle/>
            <a:p>
              <a:pPr algn="ctr"/>
              <a:r>
                <a:rPr lang="en-DK"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The Graph Schema: An Example</a:t>
              </a:r>
            </a:p>
          </p:txBody>
        </p:sp>
        <p:sp>
          <p:nvSpPr>
            <p:cNvPr id="13" name="TextBox 12">
              <a:extLst>
                <a:ext uri="{FF2B5EF4-FFF2-40B4-BE49-F238E27FC236}">
                  <a16:creationId xmlns:a16="http://schemas.microsoft.com/office/drawing/2014/main" id="{4AB2A9FE-3DC8-2199-CC1A-E785E872452F}"/>
                </a:ext>
              </a:extLst>
            </p:cNvPr>
            <p:cNvSpPr txBox="1"/>
            <p:nvPr/>
          </p:nvSpPr>
          <p:spPr>
            <a:xfrm>
              <a:off x="10075347" y="2077134"/>
              <a:ext cx="4348770" cy="646331"/>
            </a:xfrm>
            <a:prstGeom prst="rect">
              <a:avLst/>
            </a:prstGeom>
            <a:noFill/>
          </p:spPr>
          <p:txBody>
            <a:bodyPr wrap="square" rtlCol="0">
              <a:spAutoFit/>
            </a:bodyPr>
            <a:lstStyle/>
            <a:p>
              <a:pPr algn="ctr"/>
              <a:r>
                <a:rPr lang="en-DK"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The Collected and Ingested data from mongodb into te graph</a:t>
              </a:r>
            </a:p>
          </p:txBody>
        </p:sp>
        <p:sp>
          <p:nvSpPr>
            <p:cNvPr id="14" name="TextBox 13">
              <a:extLst>
                <a:ext uri="{FF2B5EF4-FFF2-40B4-BE49-F238E27FC236}">
                  <a16:creationId xmlns:a16="http://schemas.microsoft.com/office/drawing/2014/main" id="{4DE68961-4663-DCF1-E24B-57F71AD35260}"/>
                </a:ext>
              </a:extLst>
            </p:cNvPr>
            <p:cNvSpPr txBox="1"/>
            <p:nvPr/>
          </p:nvSpPr>
          <p:spPr>
            <a:xfrm>
              <a:off x="14755469" y="2105708"/>
              <a:ext cx="4348770" cy="646331"/>
            </a:xfrm>
            <a:prstGeom prst="rect">
              <a:avLst/>
            </a:prstGeom>
            <a:noFill/>
          </p:spPr>
          <p:txBody>
            <a:bodyPr wrap="square" rtlCol="0">
              <a:spAutoFit/>
            </a:bodyPr>
            <a:lstStyle/>
            <a:p>
              <a:pPr algn="ctr"/>
              <a:r>
                <a:rPr lang="en-DK"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Relationships created from the Data Enrichment process</a:t>
              </a:r>
            </a:p>
          </p:txBody>
        </p:sp>
      </p:grpSp>
    </p:spTree>
    <p:extLst>
      <p:ext uri="{BB962C8B-B14F-4D97-AF65-F5344CB8AC3E}">
        <p14:creationId xmlns:p14="http://schemas.microsoft.com/office/powerpoint/2010/main" val="1640996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28063" y="-61186387"/>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Graph Structure</a:t>
            </a:r>
          </a:p>
        </p:txBody>
      </p:sp>
      <p:grpSp>
        <p:nvGrpSpPr>
          <p:cNvPr id="4" name="Group 3">
            <a:extLst>
              <a:ext uri="{FF2B5EF4-FFF2-40B4-BE49-F238E27FC236}">
                <a16:creationId xmlns:a16="http://schemas.microsoft.com/office/drawing/2014/main" id="{23E060F1-84D8-DFB8-25EA-4E0DE0227432}"/>
              </a:ext>
            </a:extLst>
          </p:cNvPr>
          <p:cNvGrpSpPr/>
          <p:nvPr/>
        </p:nvGrpSpPr>
        <p:grpSpPr>
          <a:xfrm>
            <a:off x="-7270279" y="2077134"/>
            <a:ext cx="18578475" cy="4194918"/>
            <a:chOff x="794729" y="2077134"/>
            <a:chExt cx="18578475" cy="4194918"/>
          </a:xfrm>
        </p:grpSpPr>
        <p:pic>
          <p:nvPicPr>
            <p:cNvPr id="6" name="Picture 5">
              <a:extLst>
                <a:ext uri="{FF2B5EF4-FFF2-40B4-BE49-F238E27FC236}">
                  <a16:creationId xmlns:a16="http://schemas.microsoft.com/office/drawing/2014/main" id="{D916974B-62BE-6BC5-56BD-A7B38116016A}"/>
                </a:ext>
              </a:extLst>
            </p:cNvPr>
            <p:cNvPicPr>
              <a:picLocks noChangeAspect="1"/>
            </p:cNvPicPr>
            <p:nvPr/>
          </p:nvPicPr>
          <p:blipFill rotWithShape="1">
            <a:blip r:embed="rId20"/>
            <a:srcRect l="31101" t="13867" r="27501"/>
            <a:stretch/>
          </p:blipFill>
          <p:spPr>
            <a:xfrm>
              <a:off x="794730" y="2891378"/>
              <a:ext cx="4709766" cy="3380674"/>
            </a:xfrm>
            <a:prstGeom prst="rect">
              <a:avLst/>
            </a:prstGeom>
          </p:spPr>
        </p:pic>
        <p:pic>
          <p:nvPicPr>
            <p:cNvPr id="7" name="Picture 6">
              <a:extLst>
                <a:ext uri="{FF2B5EF4-FFF2-40B4-BE49-F238E27FC236}">
                  <a16:creationId xmlns:a16="http://schemas.microsoft.com/office/drawing/2014/main" id="{4818E465-C884-E223-EEAE-313550455D10}"/>
                </a:ext>
              </a:extLst>
            </p:cNvPr>
            <p:cNvPicPr>
              <a:picLocks noChangeAspect="1"/>
            </p:cNvPicPr>
            <p:nvPr/>
          </p:nvPicPr>
          <p:blipFill rotWithShape="1">
            <a:blip r:embed="rId21"/>
            <a:srcRect l="28549" t="14794" r="26501"/>
            <a:stretch/>
          </p:blipFill>
          <p:spPr>
            <a:xfrm>
              <a:off x="5504494" y="2891378"/>
              <a:ext cx="5113821" cy="3380674"/>
            </a:xfrm>
            <a:prstGeom prst="rect">
              <a:avLst/>
            </a:prstGeom>
          </p:spPr>
        </p:pic>
        <p:pic>
          <p:nvPicPr>
            <p:cNvPr id="9" name="Picture 8">
              <a:extLst>
                <a:ext uri="{FF2B5EF4-FFF2-40B4-BE49-F238E27FC236}">
                  <a16:creationId xmlns:a16="http://schemas.microsoft.com/office/drawing/2014/main" id="{C69F90C4-E53D-A100-B044-20494FEBCBF5}"/>
                </a:ext>
              </a:extLst>
            </p:cNvPr>
            <p:cNvPicPr>
              <a:picLocks noChangeAspect="1"/>
            </p:cNvPicPr>
            <p:nvPr/>
          </p:nvPicPr>
          <p:blipFill rotWithShape="1">
            <a:blip r:embed="rId22"/>
            <a:srcRect l="33987" t="13554" r="35714"/>
            <a:stretch/>
          </p:blipFill>
          <p:spPr>
            <a:xfrm>
              <a:off x="10618314" y="2891378"/>
              <a:ext cx="3447093" cy="3380674"/>
            </a:xfrm>
            <a:prstGeom prst="rect">
              <a:avLst/>
            </a:prstGeom>
          </p:spPr>
        </p:pic>
        <p:pic>
          <p:nvPicPr>
            <p:cNvPr id="10" name="Picture 9">
              <a:extLst>
                <a:ext uri="{FF2B5EF4-FFF2-40B4-BE49-F238E27FC236}">
                  <a16:creationId xmlns:a16="http://schemas.microsoft.com/office/drawing/2014/main" id="{6F71AC6D-90BD-BB09-6653-85167B5DC0EF}"/>
                </a:ext>
              </a:extLst>
            </p:cNvPr>
            <p:cNvPicPr>
              <a:picLocks noChangeAspect="1"/>
            </p:cNvPicPr>
            <p:nvPr/>
          </p:nvPicPr>
          <p:blipFill rotWithShape="1">
            <a:blip r:embed="rId23"/>
            <a:srcRect l="20424" t="17031" r="34634"/>
            <a:stretch/>
          </p:blipFill>
          <p:spPr>
            <a:xfrm>
              <a:off x="14065407" y="2891378"/>
              <a:ext cx="5307797" cy="3380674"/>
            </a:xfrm>
            <a:prstGeom prst="rect">
              <a:avLst/>
            </a:prstGeom>
          </p:spPr>
        </p:pic>
        <p:sp>
          <p:nvSpPr>
            <p:cNvPr id="11" name="TextBox 10">
              <a:extLst>
                <a:ext uri="{FF2B5EF4-FFF2-40B4-BE49-F238E27FC236}">
                  <a16:creationId xmlns:a16="http://schemas.microsoft.com/office/drawing/2014/main" id="{B5D2278F-1D32-C587-6CDD-5DD3CA08E61D}"/>
                </a:ext>
              </a:extLst>
            </p:cNvPr>
            <p:cNvSpPr txBox="1"/>
            <p:nvPr/>
          </p:nvSpPr>
          <p:spPr>
            <a:xfrm>
              <a:off x="794729" y="2400300"/>
              <a:ext cx="4348770" cy="369332"/>
            </a:xfrm>
            <a:prstGeom prst="rect">
              <a:avLst/>
            </a:prstGeom>
            <a:noFill/>
          </p:spPr>
          <p:txBody>
            <a:bodyPr wrap="square" rtlCol="0">
              <a:spAutoFit/>
            </a:bodyPr>
            <a:lstStyle/>
            <a:p>
              <a:pPr algn="ctr"/>
              <a:r>
                <a:rPr lang="en-DK"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The Graph Schema</a:t>
              </a:r>
            </a:p>
          </p:txBody>
        </p:sp>
        <p:sp>
          <p:nvSpPr>
            <p:cNvPr id="12" name="TextBox 11">
              <a:extLst>
                <a:ext uri="{FF2B5EF4-FFF2-40B4-BE49-F238E27FC236}">
                  <a16:creationId xmlns:a16="http://schemas.microsoft.com/office/drawing/2014/main" id="{54E73806-DE93-4000-3655-25859CEA4242}"/>
                </a:ext>
              </a:extLst>
            </p:cNvPr>
            <p:cNvSpPr txBox="1"/>
            <p:nvPr/>
          </p:nvSpPr>
          <p:spPr>
            <a:xfrm>
              <a:off x="5892662" y="2402951"/>
              <a:ext cx="4348770" cy="369332"/>
            </a:xfrm>
            <a:prstGeom prst="rect">
              <a:avLst/>
            </a:prstGeom>
            <a:noFill/>
          </p:spPr>
          <p:txBody>
            <a:bodyPr wrap="square" rtlCol="0">
              <a:spAutoFit/>
            </a:bodyPr>
            <a:lstStyle/>
            <a:p>
              <a:pPr algn="ctr"/>
              <a:r>
                <a:rPr lang="en-DK"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The Graph Schema: An Example</a:t>
              </a:r>
            </a:p>
          </p:txBody>
        </p:sp>
        <p:sp>
          <p:nvSpPr>
            <p:cNvPr id="13" name="TextBox 12">
              <a:extLst>
                <a:ext uri="{FF2B5EF4-FFF2-40B4-BE49-F238E27FC236}">
                  <a16:creationId xmlns:a16="http://schemas.microsoft.com/office/drawing/2014/main" id="{4AB2A9FE-3DC8-2199-CC1A-E785E872452F}"/>
                </a:ext>
              </a:extLst>
            </p:cNvPr>
            <p:cNvSpPr txBox="1"/>
            <p:nvPr/>
          </p:nvSpPr>
          <p:spPr>
            <a:xfrm>
              <a:off x="10075347" y="2077134"/>
              <a:ext cx="4348770" cy="646331"/>
            </a:xfrm>
            <a:prstGeom prst="rect">
              <a:avLst/>
            </a:prstGeom>
            <a:noFill/>
          </p:spPr>
          <p:txBody>
            <a:bodyPr wrap="square" rtlCol="0">
              <a:spAutoFit/>
            </a:bodyPr>
            <a:lstStyle/>
            <a:p>
              <a:pPr algn="ctr"/>
              <a:r>
                <a:rPr lang="en-DK"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The Collected and Ingested data from mongodb into the graph</a:t>
              </a:r>
            </a:p>
          </p:txBody>
        </p:sp>
        <p:sp>
          <p:nvSpPr>
            <p:cNvPr id="14" name="TextBox 13">
              <a:extLst>
                <a:ext uri="{FF2B5EF4-FFF2-40B4-BE49-F238E27FC236}">
                  <a16:creationId xmlns:a16="http://schemas.microsoft.com/office/drawing/2014/main" id="{4DE68961-4663-DCF1-E24B-57F71AD35260}"/>
                </a:ext>
              </a:extLst>
            </p:cNvPr>
            <p:cNvSpPr txBox="1"/>
            <p:nvPr/>
          </p:nvSpPr>
          <p:spPr>
            <a:xfrm>
              <a:off x="14755469" y="2105708"/>
              <a:ext cx="4348770" cy="646331"/>
            </a:xfrm>
            <a:prstGeom prst="rect">
              <a:avLst/>
            </a:prstGeom>
            <a:noFill/>
          </p:spPr>
          <p:txBody>
            <a:bodyPr wrap="square" rtlCol="0">
              <a:spAutoFit/>
            </a:bodyPr>
            <a:lstStyle/>
            <a:p>
              <a:pPr algn="ctr"/>
              <a:r>
                <a:rPr lang="en-DK"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Relationships created from the Data Enrichment process</a:t>
              </a:r>
            </a:p>
          </p:txBody>
        </p:sp>
      </p:grpSp>
    </p:spTree>
    <p:extLst>
      <p:ext uri="{BB962C8B-B14F-4D97-AF65-F5344CB8AC3E}">
        <p14:creationId xmlns:p14="http://schemas.microsoft.com/office/powerpoint/2010/main" val="3894862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28063" y="-50729475"/>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1323439"/>
          </a:xfrm>
          <a:prstGeom prst="rect">
            <a:avLst/>
          </a:prstGeom>
          <a:noFill/>
        </p:spPr>
        <p:txBody>
          <a:bodyPr wrap="square" rtlCol="0">
            <a:spAutoFit/>
          </a:bodyPr>
          <a:lstStyle/>
          <a:p>
            <a:pPr algn="ctr"/>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Future Considerations</a:t>
            </a:r>
          </a:p>
        </p:txBody>
      </p:sp>
      <p:sp>
        <p:nvSpPr>
          <p:cNvPr id="43" name="TextBox 42">
            <a:extLst>
              <a:ext uri="{FF2B5EF4-FFF2-40B4-BE49-F238E27FC236}">
                <a16:creationId xmlns:a16="http://schemas.microsoft.com/office/drawing/2014/main" id="{EA956A8E-B418-917C-3C1F-8E312FE80A71}"/>
              </a:ext>
            </a:extLst>
          </p:cNvPr>
          <p:cNvSpPr txBox="1"/>
          <p:nvPr/>
        </p:nvSpPr>
        <p:spPr>
          <a:xfrm>
            <a:off x="857138" y="2316539"/>
            <a:ext cx="10195865" cy="3970318"/>
          </a:xfrm>
          <a:prstGeom prst="rect">
            <a:avLst/>
          </a:prstGeom>
          <a:noFill/>
        </p:spPr>
        <p:txBody>
          <a:bodyPr wrap="square" rtlCol="0">
            <a:spAutoFit/>
          </a:bodyPr>
          <a:lstStyle/>
          <a:p>
            <a:pPr lvl="1"/>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Create a Postgres instance to store the production data.</a:t>
            </a:r>
          </a:p>
          <a:p>
            <a:pPr marL="285750" indent="-285750">
              <a:buFont typeface="Arial" panose="020B0604020202020204" pitchFamily="34" charset="0"/>
              <a:buChar char="•"/>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Use Apache Kafka due to its efficiency in streaming processing, availability and fault intolerance storage which will be beneficial for our ingestion stage</a:t>
            </a:r>
          </a:p>
          <a:p>
            <a:pPr marL="742950" lvl="1" indent="-285750">
              <a:buFont typeface="Arial" panose="020B0604020202020204" pitchFamily="34" charset="0"/>
              <a:buChar char="•"/>
            </a:pPr>
            <a:endParaRPr lang="en-GB"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endParaRPr>
          </a:p>
          <a:p>
            <a:pPr marL="742950" lvl="1" indent="-285750">
              <a:buFont typeface="Arial" panose="020B0604020202020204" pitchFamily="34" charset="0"/>
              <a:buChar char="•"/>
            </a:pPr>
            <a:r>
              <a:rPr lang="en-GB" b="0" i="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Producers publish data to Kafka topics, and this data can then be consumed by downstream systems for processing</a:t>
            </a:r>
          </a:p>
          <a:p>
            <a:pPr marL="742950" lvl="1" indent="-285750">
              <a:buFont typeface="Arial" panose="020B0604020202020204" pitchFamily="34" charset="0"/>
              <a:buChar char="•"/>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Create STAR Schema as the aggregation of all the steps in the pipeline in our Production stage</a:t>
            </a:r>
          </a:p>
          <a:p>
            <a:pPr marL="285750" indent="-285750">
              <a:buFont typeface="Arial" panose="020B0604020202020204" pitchFamily="34" charset="0"/>
              <a:buChar char="•"/>
            </a:pPr>
            <a:endPar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r>
              <a:rPr lang="en-GB"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We might scrape a few more sources in the data collection stage to add more relevant data.</a:t>
            </a:r>
          </a:p>
        </p:txBody>
      </p:sp>
    </p:spTree>
    <p:extLst>
      <p:ext uri="{BB962C8B-B14F-4D97-AF65-F5344CB8AC3E}">
        <p14:creationId xmlns:p14="http://schemas.microsoft.com/office/powerpoint/2010/main" val="54437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28063" y="-44563015"/>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1323439"/>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Other Requirements</a:t>
            </a:r>
          </a:p>
        </p:txBody>
      </p:sp>
      <p:sp>
        <p:nvSpPr>
          <p:cNvPr id="5" name="TextBox 4">
            <a:extLst>
              <a:ext uri="{FF2B5EF4-FFF2-40B4-BE49-F238E27FC236}">
                <a16:creationId xmlns:a16="http://schemas.microsoft.com/office/drawing/2014/main" id="{9C7406C6-9AF4-16D6-95E9-7DF1265184FC}"/>
              </a:ext>
            </a:extLst>
          </p:cNvPr>
          <p:cNvSpPr txBox="1"/>
          <p:nvPr/>
        </p:nvSpPr>
        <p:spPr>
          <a:xfrm>
            <a:off x="864452" y="2162295"/>
            <a:ext cx="10195865" cy="4031873"/>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Launching docker containers via airflow to schedule job. This way, reddit posts can be the most up to date.</a:t>
            </a:r>
          </a:p>
          <a:p>
            <a:pPr marL="285750" indent="-28575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r>
              <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Offline use</a:t>
            </a:r>
          </a:p>
          <a:p>
            <a:pPr marL="285750" indent="-28575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r>
              <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Airflow + Pandas + Mongodb + Neo4j</a:t>
            </a:r>
          </a:p>
          <a:p>
            <a:pPr marL="285750" indent="-28575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r>
              <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Redis to speed up the workflow</a:t>
            </a:r>
          </a:p>
          <a:p>
            <a:pPr marL="285750" indent="-28575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r>
              <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Creativity from live reddit post enrichment</a:t>
            </a:r>
          </a:p>
          <a:p>
            <a:pPr marL="285750" indent="-28575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r>
              <a:rPr lang="en-GB" sz="1600" dirty="0">
                <a:solidFill>
                  <a:srgbClr val="FFC000"/>
                </a:solidFill>
                <a:latin typeface="ADLaM Display" panose="02010000000000000000" pitchFamily="2" charset="77"/>
                <a:ea typeface="ADLaM Display" panose="02010000000000000000" pitchFamily="2" charset="77"/>
                <a:cs typeface="ADLaM Display" panose="02010000000000000000" pitchFamily="2" charset="77"/>
              </a:rPr>
              <a:t>We’ll see if we have the time to implement </a:t>
            </a:r>
            <a:r>
              <a:rPr lang="en-GB" sz="1600" dirty="0" err="1">
                <a:solidFill>
                  <a:srgbClr val="FFC000"/>
                </a:solidFill>
                <a:latin typeface="ADLaM Display" panose="02010000000000000000" pitchFamily="2" charset="77"/>
                <a:ea typeface="ADLaM Display" panose="02010000000000000000" pitchFamily="2" charset="77"/>
                <a:cs typeface="ADLaM Display" panose="02010000000000000000" pitchFamily="2" charset="77"/>
              </a:rPr>
              <a:t>kafka</a:t>
            </a:r>
            <a:r>
              <a:rPr lang="en-GB" sz="1600" dirty="0">
                <a:solidFill>
                  <a:srgbClr val="FFC000"/>
                </a:solidFill>
                <a:latin typeface="ADLaM Display" panose="02010000000000000000" pitchFamily="2" charset="77"/>
                <a:ea typeface="ADLaM Display" panose="02010000000000000000" pitchFamily="2" charset="77"/>
                <a:cs typeface="ADLaM Display" panose="02010000000000000000" pitchFamily="2" charset="77"/>
              </a:rPr>
              <a:t> for the ingestion and staging steps.</a:t>
            </a:r>
          </a:p>
          <a:p>
            <a:pPr marL="285750" indent="-28575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285750" indent="-28575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99877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28063" y="-37230501"/>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pic>
        <p:nvPicPr>
          <p:cNvPr id="1026" name="Picture 2" descr="Explaining the World of Data Through Memes">
            <a:extLst>
              <a:ext uri="{FF2B5EF4-FFF2-40B4-BE49-F238E27FC236}">
                <a16:creationId xmlns:a16="http://schemas.microsoft.com/office/drawing/2014/main" id="{1E679FDD-E46E-592E-8DDF-39CDADD30C8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21383" y="1122391"/>
            <a:ext cx="5705692" cy="32045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D5CD63F-B63B-A0E4-A5D7-4B6325B64058}"/>
              </a:ext>
            </a:extLst>
          </p:cNvPr>
          <p:cNvPicPr>
            <a:picLocks noChangeAspect="1"/>
          </p:cNvPicPr>
          <p:nvPr/>
        </p:nvPicPr>
        <p:blipFill>
          <a:blip r:embed="rId21"/>
          <a:stretch>
            <a:fillRect/>
          </a:stretch>
        </p:blipFill>
        <p:spPr>
          <a:xfrm>
            <a:off x="858161" y="1107769"/>
            <a:ext cx="4579403" cy="4745256"/>
          </a:xfrm>
          <a:prstGeom prst="rect">
            <a:avLst/>
          </a:prstGeom>
        </p:spPr>
      </p:pic>
      <p:sp>
        <p:nvSpPr>
          <p:cNvPr id="4" name="TextBox 3">
            <a:extLst>
              <a:ext uri="{FF2B5EF4-FFF2-40B4-BE49-F238E27FC236}">
                <a16:creationId xmlns:a16="http://schemas.microsoft.com/office/drawing/2014/main" id="{FE2BC377-BB88-2285-0C62-5659CA38D90C}"/>
              </a:ext>
            </a:extLst>
          </p:cNvPr>
          <p:cNvSpPr txBox="1"/>
          <p:nvPr/>
        </p:nvSpPr>
        <p:spPr>
          <a:xfrm>
            <a:off x="5768248" y="4410474"/>
            <a:ext cx="5509831" cy="707886"/>
          </a:xfrm>
          <a:prstGeom prst="rect">
            <a:avLst/>
          </a:prstGeom>
          <a:noFill/>
        </p:spPr>
        <p:txBody>
          <a:bodyPr wrap="square" rtlCol="0">
            <a:spAutoFit/>
          </a:bodyPr>
          <a:lstStyle/>
          <a:p>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THANK YOU! :)</a:t>
            </a:r>
          </a:p>
        </p:txBody>
      </p:sp>
    </p:spTree>
    <p:extLst>
      <p:ext uri="{BB962C8B-B14F-4D97-AF65-F5344CB8AC3E}">
        <p14:creationId xmlns:p14="http://schemas.microsoft.com/office/powerpoint/2010/main" val="173796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237" name="Group 2236">
            <a:extLst>
              <a:ext uri="{FF2B5EF4-FFF2-40B4-BE49-F238E27FC236}">
                <a16:creationId xmlns:a16="http://schemas.microsoft.com/office/drawing/2014/main" id="{B16FE9A7-379D-0C35-C8CC-4561E6AFAE0F}"/>
              </a:ext>
            </a:extLst>
          </p:cNvPr>
          <p:cNvGrpSpPr/>
          <p:nvPr/>
        </p:nvGrpSpPr>
        <p:grpSpPr>
          <a:xfrm>
            <a:off x="-1636115" y="-7688374"/>
            <a:ext cx="15464228" cy="93450620"/>
            <a:chOff x="-1627940" y="-618904"/>
            <a:chExt cx="15464228" cy="93450620"/>
          </a:xfrm>
        </p:grpSpPr>
        <p:grpSp>
          <p:nvGrpSpPr>
            <p:cNvPr id="2238" name="Group 2237">
              <a:extLst>
                <a:ext uri="{FF2B5EF4-FFF2-40B4-BE49-F238E27FC236}">
                  <a16:creationId xmlns:a16="http://schemas.microsoft.com/office/drawing/2014/main" id="{A2478996-A56B-8EFB-A683-91D9EE1A9939}"/>
                </a:ext>
              </a:extLst>
            </p:cNvPr>
            <p:cNvGrpSpPr/>
            <p:nvPr/>
          </p:nvGrpSpPr>
          <p:grpSpPr>
            <a:xfrm>
              <a:off x="-986513" y="-618904"/>
              <a:ext cx="14822801" cy="13270443"/>
              <a:chOff x="-1011096" y="-1793674"/>
              <a:chExt cx="14822801" cy="13270443"/>
            </a:xfrm>
          </p:grpSpPr>
          <p:pic>
            <p:nvPicPr>
              <p:cNvPr id="2643" name="Picture 2642" descr="A close up of a leaf&#10;&#10;Description automatically generated">
                <a:extLst>
                  <a:ext uri="{FF2B5EF4-FFF2-40B4-BE49-F238E27FC236}">
                    <a16:creationId xmlns:a16="http://schemas.microsoft.com/office/drawing/2014/main" id="{DBDB3E27-5852-90D4-36D6-309463624DB5}"/>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644" name="Picture 2643" descr="A green leaf on a black background&#10;&#10;Description automatically generated">
                <a:extLst>
                  <a:ext uri="{FF2B5EF4-FFF2-40B4-BE49-F238E27FC236}">
                    <a16:creationId xmlns:a16="http://schemas.microsoft.com/office/drawing/2014/main" id="{E0E176E9-F260-96A8-51C1-CDE6DD37D6CF}"/>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645" name="Picture 2644" descr="A close up of a leaf&#10;&#10;Description automatically generated">
                <a:extLst>
                  <a:ext uri="{FF2B5EF4-FFF2-40B4-BE49-F238E27FC236}">
                    <a16:creationId xmlns:a16="http://schemas.microsoft.com/office/drawing/2014/main" id="{CF149159-7162-9B21-E1A4-575A22A836A8}"/>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646" name="Picture 2645" descr="A close up of a leaf&#10;&#10;Description automatically generated">
                <a:extLst>
                  <a:ext uri="{FF2B5EF4-FFF2-40B4-BE49-F238E27FC236}">
                    <a16:creationId xmlns:a16="http://schemas.microsoft.com/office/drawing/2014/main" id="{5289A7D1-14B2-74A7-4915-A51DE2FC1EAE}"/>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647" name="Picture 2646" descr="A close up of a leaf&#10;&#10;Description automatically generated">
                <a:extLst>
                  <a:ext uri="{FF2B5EF4-FFF2-40B4-BE49-F238E27FC236}">
                    <a16:creationId xmlns:a16="http://schemas.microsoft.com/office/drawing/2014/main" id="{884BA3B9-3F92-18DB-926B-41A8B817065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648" name="Picture 2647" descr="A close up of a leaf&#10;&#10;Description automatically generated">
                <a:extLst>
                  <a:ext uri="{FF2B5EF4-FFF2-40B4-BE49-F238E27FC236}">
                    <a16:creationId xmlns:a16="http://schemas.microsoft.com/office/drawing/2014/main" id="{79194C10-0BBF-9049-6043-1B520193769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649" name="Picture 2648" descr="A close up of a leaf&#10;&#10;Description automatically generated">
                <a:extLst>
                  <a:ext uri="{FF2B5EF4-FFF2-40B4-BE49-F238E27FC236}">
                    <a16:creationId xmlns:a16="http://schemas.microsoft.com/office/drawing/2014/main" id="{72677646-047D-3FA1-2560-A233BA474F3E}"/>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650" name="Picture 2649" descr="A green leaf on a black background&#10;&#10;Description automatically generated">
                <a:extLst>
                  <a:ext uri="{FF2B5EF4-FFF2-40B4-BE49-F238E27FC236}">
                    <a16:creationId xmlns:a16="http://schemas.microsoft.com/office/drawing/2014/main" id="{BBEB8E01-17C8-4759-6C68-44A317598177}"/>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651" name="Picture 2650" descr="A green leaf on a black background&#10;&#10;Description automatically generated">
                <a:extLst>
                  <a:ext uri="{FF2B5EF4-FFF2-40B4-BE49-F238E27FC236}">
                    <a16:creationId xmlns:a16="http://schemas.microsoft.com/office/drawing/2014/main" id="{F703FBF5-9414-5A45-0B4F-6F130AC82AA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652" name="Picture 2651" descr="A green leaf on a black background&#10;&#10;Description automatically generated">
                <a:extLst>
                  <a:ext uri="{FF2B5EF4-FFF2-40B4-BE49-F238E27FC236}">
                    <a16:creationId xmlns:a16="http://schemas.microsoft.com/office/drawing/2014/main" id="{02F1F904-3405-4C12-7EEB-FA60706262F9}"/>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653" name="Picture 2652" descr="A green leaf on a black background&#10;&#10;Description automatically generated">
                <a:extLst>
                  <a:ext uri="{FF2B5EF4-FFF2-40B4-BE49-F238E27FC236}">
                    <a16:creationId xmlns:a16="http://schemas.microsoft.com/office/drawing/2014/main" id="{A53A4416-35F0-EE57-AA2D-49047B7A09E9}"/>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654" name="Picture 2653" descr="A close up of a leaf&#10;&#10;Description automatically generated">
                <a:extLst>
                  <a:ext uri="{FF2B5EF4-FFF2-40B4-BE49-F238E27FC236}">
                    <a16:creationId xmlns:a16="http://schemas.microsoft.com/office/drawing/2014/main" id="{272F07E7-5694-869D-6AF6-2390FB3C6AAB}"/>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655" name="Picture 2654" descr="A green leaf on a black background&#10;&#10;Description automatically generated">
                <a:extLst>
                  <a:ext uri="{FF2B5EF4-FFF2-40B4-BE49-F238E27FC236}">
                    <a16:creationId xmlns:a16="http://schemas.microsoft.com/office/drawing/2014/main" id="{91F2C154-A632-8496-1ECC-7EBA6E9AE660}"/>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656" name="Picture 2655" descr="A close up of a leaf&#10;&#10;Description automatically generated">
                <a:extLst>
                  <a:ext uri="{FF2B5EF4-FFF2-40B4-BE49-F238E27FC236}">
                    <a16:creationId xmlns:a16="http://schemas.microsoft.com/office/drawing/2014/main" id="{BEE7592A-9C51-E752-F1AF-B8378C91DC5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657" name="Picture 2656" descr="A green leaf on a black background&#10;&#10;Description automatically generated">
                <a:extLst>
                  <a:ext uri="{FF2B5EF4-FFF2-40B4-BE49-F238E27FC236}">
                    <a16:creationId xmlns:a16="http://schemas.microsoft.com/office/drawing/2014/main" id="{33F9428E-F0FC-6BFC-6919-EB00B8C44451}"/>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658" name="Picture 2657" descr="A close up of a leaf&#10;&#10;Description automatically generated">
                <a:extLst>
                  <a:ext uri="{FF2B5EF4-FFF2-40B4-BE49-F238E27FC236}">
                    <a16:creationId xmlns:a16="http://schemas.microsoft.com/office/drawing/2014/main" id="{D0D8B4CE-101D-0200-D943-A0EC6DEF2F8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659" name="Picture 2658" descr="A close up of a leaf&#10;&#10;Description automatically generated">
                <a:extLst>
                  <a:ext uri="{FF2B5EF4-FFF2-40B4-BE49-F238E27FC236}">
                    <a16:creationId xmlns:a16="http://schemas.microsoft.com/office/drawing/2014/main" id="{760F2C42-9E00-33DE-F43D-F353EBA728B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660" name="Picture 2659" descr="A green leaf on a black background&#10;&#10;Description automatically generated">
                <a:extLst>
                  <a:ext uri="{FF2B5EF4-FFF2-40B4-BE49-F238E27FC236}">
                    <a16:creationId xmlns:a16="http://schemas.microsoft.com/office/drawing/2014/main" id="{797415C9-D804-F8BB-38EA-CDB1A01F4491}"/>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661" name="Picture 2660" descr="A green leaf on a black background&#10;&#10;Description automatically generated">
                <a:extLst>
                  <a:ext uri="{FF2B5EF4-FFF2-40B4-BE49-F238E27FC236}">
                    <a16:creationId xmlns:a16="http://schemas.microsoft.com/office/drawing/2014/main" id="{DF01C3E8-C687-4B16-CDCD-857285C5F5B1}"/>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662" name="Picture 2661" descr="A close up of a leaf&#10;&#10;Description automatically generated">
                <a:extLst>
                  <a:ext uri="{FF2B5EF4-FFF2-40B4-BE49-F238E27FC236}">
                    <a16:creationId xmlns:a16="http://schemas.microsoft.com/office/drawing/2014/main" id="{B2BCC33C-4783-3E4F-B7DD-74BAD7E87A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663" name="Picture 2662" descr="A green leaf on a black background&#10;&#10;Description automatically generated">
                <a:extLst>
                  <a:ext uri="{FF2B5EF4-FFF2-40B4-BE49-F238E27FC236}">
                    <a16:creationId xmlns:a16="http://schemas.microsoft.com/office/drawing/2014/main" id="{27BD057F-6C12-F278-666E-5D11D93ACB27}"/>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664" name="Picture 2663" descr="A green leaf on a black background&#10;&#10;Description automatically generated">
                <a:extLst>
                  <a:ext uri="{FF2B5EF4-FFF2-40B4-BE49-F238E27FC236}">
                    <a16:creationId xmlns:a16="http://schemas.microsoft.com/office/drawing/2014/main" id="{3AF8669D-9FBE-0ACD-81CC-00F2C7EFC951}"/>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665" name="Picture 2664" descr="A close up of a leaf&#10;&#10;Description automatically generated">
                <a:extLst>
                  <a:ext uri="{FF2B5EF4-FFF2-40B4-BE49-F238E27FC236}">
                    <a16:creationId xmlns:a16="http://schemas.microsoft.com/office/drawing/2014/main" id="{5700666C-D252-0043-73E5-E6C77BC6D8AD}"/>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666" name="Picture 2665" descr="A green leaf on a black background&#10;&#10;Description automatically generated">
                <a:extLst>
                  <a:ext uri="{FF2B5EF4-FFF2-40B4-BE49-F238E27FC236}">
                    <a16:creationId xmlns:a16="http://schemas.microsoft.com/office/drawing/2014/main" id="{654AB511-D07C-F3AC-499B-61A1431EBB5A}"/>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667" name="Picture 2666" descr="A close up of a leaf&#10;&#10;Description automatically generated">
                <a:extLst>
                  <a:ext uri="{FF2B5EF4-FFF2-40B4-BE49-F238E27FC236}">
                    <a16:creationId xmlns:a16="http://schemas.microsoft.com/office/drawing/2014/main" id="{F43FAA7E-16D7-55C7-656D-715232DE4A9B}"/>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668" name="Picture 2667" descr="A green leaf on a black background&#10;&#10;Description automatically generated">
                <a:extLst>
                  <a:ext uri="{FF2B5EF4-FFF2-40B4-BE49-F238E27FC236}">
                    <a16:creationId xmlns:a16="http://schemas.microsoft.com/office/drawing/2014/main" id="{D30F2D5A-E897-7FBB-6711-3AAC194160E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669" name="Picture 2668" descr="A close up of a leaf&#10;&#10;Description automatically generated">
                <a:extLst>
                  <a:ext uri="{FF2B5EF4-FFF2-40B4-BE49-F238E27FC236}">
                    <a16:creationId xmlns:a16="http://schemas.microsoft.com/office/drawing/2014/main" id="{8F64BAFF-E2BC-D366-EDD3-FF836461FBA0}"/>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670" name="Picture 2669" descr="A close up of a leaf&#10;&#10;Description automatically generated">
                <a:extLst>
                  <a:ext uri="{FF2B5EF4-FFF2-40B4-BE49-F238E27FC236}">
                    <a16:creationId xmlns:a16="http://schemas.microsoft.com/office/drawing/2014/main" id="{AF4853D7-37EE-E4D2-6385-F7D03A03F7EC}"/>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671" name="Picture 2670" descr="A green leaf on a black background&#10;&#10;Description automatically generated">
                <a:extLst>
                  <a:ext uri="{FF2B5EF4-FFF2-40B4-BE49-F238E27FC236}">
                    <a16:creationId xmlns:a16="http://schemas.microsoft.com/office/drawing/2014/main" id="{B0DDB51C-5FEB-342F-C1F4-FB492FB85ADD}"/>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672" name="Picture 2671" descr="A green leaf on a black background&#10;&#10;Description automatically generated">
                <a:extLst>
                  <a:ext uri="{FF2B5EF4-FFF2-40B4-BE49-F238E27FC236}">
                    <a16:creationId xmlns:a16="http://schemas.microsoft.com/office/drawing/2014/main" id="{AE98BB66-B9C1-57F2-993E-5024BF853AAC}"/>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673" name="Picture 2672" descr="A green leaf on a black background&#10;&#10;Description automatically generated">
                <a:extLst>
                  <a:ext uri="{FF2B5EF4-FFF2-40B4-BE49-F238E27FC236}">
                    <a16:creationId xmlns:a16="http://schemas.microsoft.com/office/drawing/2014/main" id="{FF39254D-6F02-E833-6179-93EC043D9EC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674" name="Picture 2673" descr="A close up of a leaf&#10;&#10;Description automatically generated">
                <a:extLst>
                  <a:ext uri="{FF2B5EF4-FFF2-40B4-BE49-F238E27FC236}">
                    <a16:creationId xmlns:a16="http://schemas.microsoft.com/office/drawing/2014/main" id="{F94A54EA-19AA-0EC8-3564-F344F48CDF14}"/>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675" name="Picture 2674" descr="A green leaf on a black background&#10;&#10;Description automatically generated">
                <a:extLst>
                  <a:ext uri="{FF2B5EF4-FFF2-40B4-BE49-F238E27FC236}">
                    <a16:creationId xmlns:a16="http://schemas.microsoft.com/office/drawing/2014/main" id="{994A0652-0931-EBB5-2F77-126B19A16BE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676" name="Picture 2675" descr="A close up of a leaf&#10;&#10;Description automatically generated">
                <a:extLst>
                  <a:ext uri="{FF2B5EF4-FFF2-40B4-BE49-F238E27FC236}">
                    <a16:creationId xmlns:a16="http://schemas.microsoft.com/office/drawing/2014/main" id="{D5B39E19-1B7E-5BC5-51CB-B6F4B63E0F14}"/>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677" name="Picture 2676" descr="A green leaf on a black background&#10;&#10;Description automatically generated">
                <a:extLst>
                  <a:ext uri="{FF2B5EF4-FFF2-40B4-BE49-F238E27FC236}">
                    <a16:creationId xmlns:a16="http://schemas.microsoft.com/office/drawing/2014/main" id="{73D21EC4-A2CF-2203-695D-8F99A11BCB1E}"/>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678" name="Picture 2677" descr="A close up of a leaf&#10;&#10;Description automatically generated">
                <a:extLst>
                  <a:ext uri="{FF2B5EF4-FFF2-40B4-BE49-F238E27FC236}">
                    <a16:creationId xmlns:a16="http://schemas.microsoft.com/office/drawing/2014/main" id="{5865B913-9397-A279-48DF-C1F841AB2C7A}"/>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679" name="Picture 2678" descr="A green leaf on a black background&#10;&#10;Description automatically generated">
                <a:extLst>
                  <a:ext uri="{FF2B5EF4-FFF2-40B4-BE49-F238E27FC236}">
                    <a16:creationId xmlns:a16="http://schemas.microsoft.com/office/drawing/2014/main" id="{0AB36EB0-968E-02D2-E820-0417EF560B79}"/>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680" name="Picture 2679" descr="A close up of a leaf&#10;&#10;Description automatically generated">
                <a:extLst>
                  <a:ext uri="{FF2B5EF4-FFF2-40B4-BE49-F238E27FC236}">
                    <a16:creationId xmlns:a16="http://schemas.microsoft.com/office/drawing/2014/main" id="{9305B2E9-D294-B0B9-0C11-A570FB317E8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681" name="Picture 2680" descr="A green leaf on a black background&#10;&#10;Description automatically generated">
                <a:extLst>
                  <a:ext uri="{FF2B5EF4-FFF2-40B4-BE49-F238E27FC236}">
                    <a16:creationId xmlns:a16="http://schemas.microsoft.com/office/drawing/2014/main" id="{19BB9AD8-CD99-748C-9F3E-B1E4950D06E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682" name="Picture 2681" descr="A close up of a leaf&#10;&#10;Description automatically generated">
                <a:extLst>
                  <a:ext uri="{FF2B5EF4-FFF2-40B4-BE49-F238E27FC236}">
                    <a16:creationId xmlns:a16="http://schemas.microsoft.com/office/drawing/2014/main" id="{877BCF2E-13C7-18C2-B1A7-AE0B07419639}"/>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683" name="Picture 2682" descr="A green leaf on a black background&#10;&#10;Description automatically generated">
                <a:extLst>
                  <a:ext uri="{FF2B5EF4-FFF2-40B4-BE49-F238E27FC236}">
                    <a16:creationId xmlns:a16="http://schemas.microsoft.com/office/drawing/2014/main" id="{D6FF2058-6712-3627-8640-A7A5EEC6FDC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684" name="Picture 2683" descr="A green leaf on a black background&#10;&#10;Description automatically generated">
                <a:extLst>
                  <a:ext uri="{FF2B5EF4-FFF2-40B4-BE49-F238E27FC236}">
                    <a16:creationId xmlns:a16="http://schemas.microsoft.com/office/drawing/2014/main" id="{6C614074-3384-7DFF-BC76-6B6823A61222}"/>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685" name="Picture 2684" descr="A green leaf on a black background&#10;&#10;Description automatically generated">
                <a:extLst>
                  <a:ext uri="{FF2B5EF4-FFF2-40B4-BE49-F238E27FC236}">
                    <a16:creationId xmlns:a16="http://schemas.microsoft.com/office/drawing/2014/main" id="{6DD8EDBD-4089-69A6-EFE2-91A37A34069E}"/>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686" name="Picture 2685" descr="A green leaf on a black background&#10;&#10;Description automatically generated">
                <a:extLst>
                  <a:ext uri="{FF2B5EF4-FFF2-40B4-BE49-F238E27FC236}">
                    <a16:creationId xmlns:a16="http://schemas.microsoft.com/office/drawing/2014/main" id="{47DC6B50-236E-FD20-04C2-5372A7B5935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687" name="Picture 2686" descr="A green leaf on a black background&#10;&#10;Description automatically generated">
                <a:extLst>
                  <a:ext uri="{FF2B5EF4-FFF2-40B4-BE49-F238E27FC236}">
                    <a16:creationId xmlns:a16="http://schemas.microsoft.com/office/drawing/2014/main" id="{8A60B502-FC63-6576-4866-AFF97B3058E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688" name="Picture 2687" descr="A close up of a leaf&#10;&#10;Description automatically generated">
                <a:extLst>
                  <a:ext uri="{FF2B5EF4-FFF2-40B4-BE49-F238E27FC236}">
                    <a16:creationId xmlns:a16="http://schemas.microsoft.com/office/drawing/2014/main" id="{CB6ED6C9-44E4-D641-773A-18096E56FC27}"/>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689" name="Picture 2688" descr="A green leaf on a black background&#10;&#10;Description automatically generated">
                <a:extLst>
                  <a:ext uri="{FF2B5EF4-FFF2-40B4-BE49-F238E27FC236}">
                    <a16:creationId xmlns:a16="http://schemas.microsoft.com/office/drawing/2014/main" id="{D2A98A5B-13D8-9803-0D0D-1B817231E53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690" name="Picture 2689" descr="A close up of a leaf&#10;&#10;Description automatically generated">
                <a:extLst>
                  <a:ext uri="{FF2B5EF4-FFF2-40B4-BE49-F238E27FC236}">
                    <a16:creationId xmlns:a16="http://schemas.microsoft.com/office/drawing/2014/main" id="{10A40223-E881-AC7D-C2E4-CCF418BE40FD}"/>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691" name="Picture 2690" descr="A green leaf on a black background&#10;&#10;Description automatically generated">
                <a:extLst>
                  <a:ext uri="{FF2B5EF4-FFF2-40B4-BE49-F238E27FC236}">
                    <a16:creationId xmlns:a16="http://schemas.microsoft.com/office/drawing/2014/main" id="{D7BCAFCA-26F4-13A5-F07E-152612E62622}"/>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692" name="Picture 2691" descr="A close up of a leaf&#10;&#10;Description automatically generated">
                <a:extLst>
                  <a:ext uri="{FF2B5EF4-FFF2-40B4-BE49-F238E27FC236}">
                    <a16:creationId xmlns:a16="http://schemas.microsoft.com/office/drawing/2014/main" id="{EF0C79E6-7003-3AD3-5976-9CAD109F634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2239" name="Group 2238">
              <a:extLst>
                <a:ext uri="{FF2B5EF4-FFF2-40B4-BE49-F238E27FC236}">
                  <a16:creationId xmlns:a16="http://schemas.microsoft.com/office/drawing/2014/main" id="{6148D608-48C1-AC83-519C-5539B9BDA45B}"/>
                </a:ext>
              </a:extLst>
            </p:cNvPr>
            <p:cNvGrpSpPr/>
            <p:nvPr/>
          </p:nvGrpSpPr>
          <p:grpSpPr>
            <a:xfrm>
              <a:off x="1621460" y="53582"/>
              <a:ext cx="8748711" cy="14182236"/>
              <a:chOff x="1593512" y="-1920690"/>
              <a:chExt cx="8748711" cy="14182236"/>
            </a:xfrm>
          </p:grpSpPr>
          <p:pic>
            <p:nvPicPr>
              <p:cNvPr id="2630" name="Picture 2629" descr="A green leaf on a black background&#10;&#10;Description automatically generated">
                <a:extLst>
                  <a:ext uri="{FF2B5EF4-FFF2-40B4-BE49-F238E27FC236}">
                    <a16:creationId xmlns:a16="http://schemas.microsoft.com/office/drawing/2014/main" id="{E860E2E1-B3EC-CDAD-EE2C-A94AD915D92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631" name="Picture 2630" descr="A green leaf on a black background&#10;&#10;Description automatically generated">
                <a:extLst>
                  <a:ext uri="{FF2B5EF4-FFF2-40B4-BE49-F238E27FC236}">
                    <a16:creationId xmlns:a16="http://schemas.microsoft.com/office/drawing/2014/main" id="{A672887F-724C-BBAD-58D3-FFFE8E993A83}"/>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632" name="Picture 2631" descr="A green leaf on a black background&#10;&#10;Description automatically generated">
                <a:extLst>
                  <a:ext uri="{FF2B5EF4-FFF2-40B4-BE49-F238E27FC236}">
                    <a16:creationId xmlns:a16="http://schemas.microsoft.com/office/drawing/2014/main" id="{A173E682-1069-51CB-B4CD-3F2242AE169F}"/>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633" name="Picture 2632">
                <a:extLst>
                  <a:ext uri="{FF2B5EF4-FFF2-40B4-BE49-F238E27FC236}">
                    <a16:creationId xmlns:a16="http://schemas.microsoft.com/office/drawing/2014/main" id="{37B4B26E-DE97-5B6F-8217-C2B26C880A3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634" name="Picture 2633">
                <a:extLst>
                  <a:ext uri="{FF2B5EF4-FFF2-40B4-BE49-F238E27FC236}">
                    <a16:creationId xmlns:a16="http://schemas.microsoft.com/office/drawing/2014/main" id="{D0995BF1-2E09-FDA8-9902-4001136B4421}"/>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635" name="Picture 2634">
                <a:extLst>
                  <a:ext uri="{FF2B5EF4-FFF2-40B4-BE49-F238E27FC236}">
                    <a16:creationId xmlns:a16="http://schemas.microsoft.com/office/drawing/2014/main" id="{D0EEE72B-DB32-94C3-0245-85A91F2C359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636" name="Picture 2635" descr="A green leaf on a black background&#10;&#10;Description automatically generated">
                <a:extLst>
                  <a:ext uri="{FF2B5EF4-FFF2-40B4-BE49-F238E27FC236}">
                    <a16:creationId xmlns:a16="http://schemas.microsoft.com/office/drawing/2014/main" id="{41C575B9-400D-FBCC-F886-C3CED99CBB4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637" name="Picture 2636" descr="A green leaf on a black background&#10;&#10;Description automatically generated">
                <a:extLst>
                  <a:ext uri="{FF2B5EF4-FFF2-40B4-BE49-F238E27FC236}">
                    <a16:creationId xmlns:a16="http://schemas.microsoft.com/office/drawing/2014/main" id="{8584CA9C-0720-F291-07C0-B7ACDF238553}"/>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638" name="Picture 2637" descr="A green leaf on a black background&#10;&#10;Description automatically generated">
                <a:extLst>
                  <a:ext uri="{FF2B5EF4-FFF2-40B4-BE49-F238E27FC236}">
                    <a16:creationId xmlns:a16="http://schemas.microsoft.com/office/drawing/2014/main" id="{624BB402-EDF3-0F4E-8EC7-A4671C5F3E9F}"/>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639" name="Picture 2638">
                <a:extLst>
                  <a:ext uri="{FF2B5EF4-FFF2-40B4-BE49-F238E27FC236}">
                    <a16:creationId xmlns:a16="http://schemas.microsoft.com/office/drawing/2014/main" id="{E4721B07-ED03-B03C-885E-20EE6EF444F2}"/>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640" name="Picture 2639">
                <a:extLst>
                  <a:ext uri="{FF2B5EF4-FFF2-40B4-BE49-F238E27FC236}">
                    <a16:creationId xmlns:a16="http://schemas.microsoft.com/office/drawing/2014/main" id="{19414AA3-BE3B-647B-AD6A-232002077AAB}"/>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641" name="Picture 2640">
                <a:extLst>
                  <a:ext uri="{FF2B5EF4-FFF2-40B4-BE49-F238E27FC236}">
                    <a16:creationId xmlns:a16="http://schemas.microsoft.com/office/drawing/2014/main" id="{2DBB5C49-F0A0-FBF7-60DE-B244CA6E312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642" name="Picture 2641" descr="A green leaf on a black background&#10;&#10;Description automatically generated">
                <a:extLst>
                  <a:ext uri="{FF2B5EF4-FFF2-40B4-BE49-F238E27FC236}">
                    <a16:creationId xmlns:a16="http://schemas.microsoft.com/office/drawing/2014/main" id="{5B0396A6-8BB8-57E0-2F91-C6996FA82385}"/>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2240" name="Group 2239">
              <a:extLst>
                <a:ext uri="{FF2B5EF4-FFF2-40B4-BE49-F238E27FC236}">
                  <a16:creationId xmlns:a16="http://schemas.microsoft.com/office/drawing/2014/main" id="{E699F0D4-062C-46D9-667B-D78036EC7191}"/>
                </a:ext>
              </a:extLst>
            </p:cNvPr>
            <p:cNvGrpSpPr/>
            <p:nvPr/>
          </p:nvGrpSpPr>
          <p:grpSpPr>
            <a:xfrm>
              <a:off x="-1264601" y="12003173"/>
              <a:ext cx="14822801" cy="13270443"/>
              <a:chOff x="-1011096" y="-1793674"/>
              <a:chExt cx="14822801" cy="13270443"/>
            </a:xfrm>
          </p:grpSpPr>
          <p:pic>
            <p:nvPicPr>
              <p:cNvPr id="2580" name="Picture 2579" descr="A close up of a leaf&#10;&#10;Description automatically generated">
                <a:extLst>
                  <a:ext uri="{FF2B5EF4-FFF2-40B4-BE49-F238E27FC236}">
                    <a16:creationId xmlns:a16="http://schemas.microsoft.com/office/drawing/2014/main" id="{3B087E87-0849-1EFC-8EF3-28571BCFF40E}"/>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581" name="Picture 2580" descr="A green leaf on a black background&#10;&#10;Description automatically generated">
                <a:extLst>
                  <a:ext uri="{FF2B5EF4-FFF2-40B4-BE49-F238E27FC236}">
                    <a16:creationId xmlns:a16="http://schemas.microsoft.com/office/drawing/2014/main" id="{261F4398-E38A-1A3E-FA79-7AA5122DE760}"/>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582" name="Picture 2581" descr="A close up of a leaf&#10;&#10;Description automatically generated">
                <a:extLst>
                  <a:ext uri="{FF2B5EF4-FFF2-40B4-BE49-F238E27FC236}">
                    <a16:creationId xmlns:a16="http://schemas.microsoft.com/office/drawing/2014/main" id="{7A2A5DF1-47D5-B113-6832-33573EBDF3B2}"/>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583" name="Picture 2582" descr="A close up of a leaf&#10;&#10;Description automatically generated">
                <a:extLst>
                  <a:ext uri="{FF2B5EF4-FFF2-40B4-BE49-F238E27FC236}">
                    <a16:creationId xmlns:a16="http://schemas.microsoft.com/office/drawing/2014/main" id="{AF31C5CC-1FC2-5F8B-652A-662C2CF085D5}"/>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584" name="Picture 2583" descr="A close up of a leaf&#10;&#10;Description automatically generated">
                <a:extLst>
                  <a:ext uri="{FF2B5EF4-FFF2-40B4-BE49-F238E27FC236}">
                    <a16:creationId xmlns:a16="http://schemas.microsoft.com/office/drawing/2014/main" id="{08648B44-EC3C-992C-8045-E90EA8C7CCF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585" name="Picture 2584" descr="A close up of a leaf&#10;&#10;Description automatically generated">
                <a:extLst>
                  <a:ext uri="{FF2B5EF4-FFF2-40B4-BE49-F238E27FC236}">
                    <a16:creationId xmlns:a16="http://schemas.microsoft.com/office/drawing/2014/main" id="{D19905CF-5F88-EF3A-E7F7-D2E21AB70785}"/>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586" name="Picture 2585" descr="A close up of a leaf&#10;&#10;Description automatically generated">
                <a:extLst>
                  <a:ext uri="{FF2B5EF4-FFF2-40B4-BE49-F238E27FC236}">
                    <a16:creationId xmlns:a16="http://schemas.microsoft.com/office/drawing/2014/main" id="{2AB009CE-B663-CCC0-BA91-3383A5FA6E78}"/>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587" name="Picture 2586" descr="A green leaf on a black background&#10;&#10;Description automatically generated">
                <a:extLst>
                  <a:ext uri="{FF2B5EF4-FFF2-40B4-BE49-F238E27FC236}">
                    <a16:creationId xmlns:a16="http://schemas.microsoft.com/office/drawing/2014/main" id="{731D18DE-9E9E-4397-7F2C-1A1B34B60522}"/>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588" name="Picture 2587" descr="A green leaf on a black background&#10;&#10;Description automatically generated">
                <a:extLst>
                  <a:ext uri="{FF2B5EF4-FFF2-40B4-BE49-F238E27FC236}">
                    <a16:creationId xmlns:a16="http://schemas.microsoft.com/office/drawing/2014/main" id="{1404C324-2B62-369D-3F6A-F57C5949C6F9}"/>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589" name="Picture 2588" descr="A green leaf on a black background&#10;&#10;Description automatically generated">
                <a:extLst>
                  <a:ext uri="{FF2B5EF4-FFF2-40B4-BE49-F238E27FC236}">
                    <a16:creationId xmlns:a16="http://schemas.microsoft.com/office/drawing/2014/main" id="{0C4AD972-A4E7-7EEF-64C2-128828D2B1EA}"/>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590" name="Picture 2589" descr="A green leaf on a black background&#10;&#10;Description automatically generated">
                <a:extLst>
                  <a:ext uri="{FF2B5EF4-FFF2-40B4-BE49-F238E27FC236}">
                    <a16:creationId xmlns:a16="http://schemas.microsoft.com/office/drawing/2014/main" id="{DFCFC8E3-94D9-F4EC-1B69-5359403AA4C7}"/>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591" name="Picture 2590" descr="A close up of a leaf&#10;&#10;Description automatically generated">
                <a:extLst>
                  <a:ext uri="{FF2B5EF4-FFF2-40B4-BE49-F238E27FC236}">
                    <a16:creationId xmlns:a16="http://schemas.microsoft.com/office/drawing/2014/main" id="{142DD857-EE1D-66C0-0578-B44570CACB6A}"/>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592" name="Picture 2591" descr="A green leaf on a black background&#10;&#10;Description automatically generated">
                <a:extLst>
                  <a:ext uri="{FF2B5EF4-FFF2-40B4-BE49-F238E27FC236}">
                    <a16:creationId xmlns:a16="http://schemas.microsoft.com/office/drawing/2014/main" id="{68D65886-9241-782F-1F36-87DA4147E51B}"/>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593" name="Picture 2592" descr="A close up of a leaf&#10;&#10;Description automatically generated">
                <a:extLst>
                  <a:ext uri="{FF2B5EF4-FFF2-40B4-BE49-F238E27FC236}">
                    <a16:creationId xmlns:a16="http://schemas.microsoft.com/office/drawing/2014/main" id="{C4BBDE64-951E-210F-1D09-FA0467B05A99}"/>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594" name="Picture 2593" descr="A green leaf on a black background&#10;&#10;Description automatically generated">
                <a:extLst>
                  <a:ext uri="{FF2B5EF4-FFF2-40B4-BE49-F238E27FC236}">
                    <a16:creationId xmlns:a16="http://schemas.microsoft.com/office/drawing/2014/main" id="{57E1BE16-275A-44DC-798A-53F803964416}"/>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595" name="Picture 2594" descr="A close up of a leaf&#10;&#10;Description automatically generated">
                <a:extLst>
                  <a:ext uri="{FF2B5EF4-FFF2-40B4-BE49-F238E27FC236}">
                    <a16:creationId xmlns:a16="http://schemas.microsoft.com/office/drawing/2014/main" id="{E7CB43CD-AD1F-EA78-B146-6FFC5A514B5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596" name="Picture 2595" descr="A close up of a leaf&#10;&#10;Description automatically generated">
                <a:extLst>
                  <a:ext uri="{FF2B5EF4-FFF2-40B4-BE49-F238E27FC236}">
                    <a16:creationId xmlns:a16="http://schemas.microsoft.com/office/drawing/2014/main" id="{7D3ECFEE-6F19-AB58-3E25-4ACE9152528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597" name="Picture 2596" descr="A green leaf on a black background&#10;&#10;Description automatically generated">
                <a:extLst>
                  <a:ext uri="{FF2B5EF4-FFF2-40B4-BE49-F238E27FC236}">
                    <a16:creationId xmlns:a16="http://schemas.microsoft.com/office/drawing/2014/main" id="{45ADFCE2-E7B3-9773-F39D-BF415E58E99C}"/>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598" name="Picture 2597" descr="A green leaf on a black background&#10;&#10;Description automatically generated">
                <a:extLst>
                  <a:ext uri="{FF2B5EF4-FFF2-40B4-BE49-F238E27FC236}">
                    <a16:creationId xmlns:a16="http://schemas.microsoft.com/office/drawing/2014/main" id="{90026725-72F1-E151-8B58-A0D8C388B165}"/>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599" name="Picture 2598" descr="A close up of a leaf&#10;&#10;Description automatically generated">
                <a:extLst>
                  <a:ext uri="{FF2B5EF4-FFF2-40B4-BE49-F238E27FC236}">
                    <a16:creationId xmlns:a16="http://schemas.microsoft.com/office/drawing/2014/main" id="{93121150-DB13-0D68-D89E-39F4F8CE7D2A}"/>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600" name="Picture 2599" descr="A green leaf on a black background&#10;&#10;Description automatically generated">
                <a:extLst>
                  <a:ext uri="{FF2B5EF4-FFF2-40B4-BE49-F238E27FC236}">
                    <a16:creationId xmlns:a16="http://schemas.microsoft.com/office/drawing/2014/main" id="{E95E2CD1-166F-AB03-314F-A8A08A90C2A1}"/>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601" name="Picture 2600" descr="A green leaf on a black background&#10;&#10;Description automatically generated">
                <a:extLst>
                  <a:ext uri="{FF2B5EF4-FFF2-40B4-BE49-F238E27FC236}">
                    <a16:creationId xmlns:a16="http://schemas.microsoft.com/office/drawing/2014/main" id="{C800C4B1-A843-CCA3-8704-20D873E104B9}"/>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602" name="Picture 2601" descr="A close up of a leaf&#10;&#10;Description automatically generated">
                <a:extLst>
                  <a:ext uri="{FF2B5EF4-FFF2-40B4-BE49-F238E27FC236}">
                    <a16:creationId xmlns:a16="http://schemas.microsoft.com/office/drawing/2014/main" id="{B2C69811-90BD-D3C8-72EF-BD49D2FC8B71}"/>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603" name="Picture 2602" descr="A green leaf on a black background&#10;&#10;Description automatically generated">
                <a:extLst>
                  <a:ext uri="{FF2B5EF4-FFF2-40B4-BE49-F238E27FC236}">
                    <a16:creationId xmlns:a16="http://schemas.microsoft.com/office/drawing/2014/main" id="{60E80271-8A47-8AAA-C9D0-0D5ADC703FB2}"/>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604" name="Picture 2603" descr="A close up of a leaf&#10;&#10;Description automatically generated">
                <a:extLst>
                  <a:ext uri="{FF2B5EF4-FFF2-40B4-BE49-F238E27FC236}">
                    <a16:creationId xmlns:a16="http://schemas.microsoft.com/office/drawing/2014/main" id="{95B504EE-9733-38C3-A590-A1578C344BA0}"/>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605" name="Picture 2604" descr="A green leaf on a black background&#10;&#10;Description automatically generated">
                <a:extLst>
                  <a:ext uri="{FF2B5EF4-FFF2-40B4-BE49-F238E27FC236}">
                    <a16:creationId xmlns:a16="http://schemas.microsoft.com/office/drawing/2014/main" id="{6DD6AA48-2978-BB08-74CA-3EC6AB0BAC2D}"/>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606" name="Picture 2605" descr="A close up of a leaf&#10;&#10;Description automatically generated">
                <a:extLst>
                  <a:ext uri="{FF2B5EF4-FFF2-40B4-BE49-F238E27FC236}">
                    <a16:creationId xmlns:a16="http://schemas.microsoft.com/office/drawing/2014/main" id="{A729E8BA-2DEE-D2A3-0803-94F63E5A0F8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607" name="Picture 2606" descr="A close up of a leaf&#10;&#10;Description automatically generated">
                <a:extLst>
                  <a:ext uri="{FF2B5EF4-FFF2-40B4-BE49-F238E27FC236}">
                    <a16:creationId xmlns:a16="http://schemas.microsoft.com/office/drawing/2014/main" id="{2ABE589C-6C23-25C2-102A-7AA1C38870B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608" name="Picture 2607" descr="A green leaf on a black background&#10;&#10;Description automatically generated">
                <a:extLst>
                  <a:ext uri="{FF2B5EF4-FFF2-40B4-BE49-F238E27FC236}">
                    <a16:creationId xmlns:a16="http://schemas.microsoft.com/office/drawing/2014/main" id="{F647AEC4-767A-BD7C-BE6E-1F9A397ED2E8}"/>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609" name="Picture 2608" descr="A green leaf on a black background&#10;&#10;Description automatically generated">
                <a:extLst>
                  <a:ext uri="{FF2B5EF4-FFF2-40B4-BE49-F238E27FC236}">
                    <a16:creationId xmlns:a16="http://schemas.microsoft.com/office/drawing/2014/main" id="{7823A04E-04F5-4424-1E4B-854D06461FD0}"/>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610" name="Picture 2609" descr="A green leaf on a black background&#10;&#10;Description automatically generated">
                <a:extLst>
                  <a:ext uri="{FF2B5EF4-FFF2-40B4-BE49-F238E27FC236}">
                    <a16:creationId xmlns:a16="http://schemas.microsoft.com/office/drawing/2014/main" id="{2B523752-D699-54A1-2919-927C4E201C90}"/>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611" name="Picture 2610" descr="A close up of a leaf&#10;&#10;Description automatically generated">
                <a:extLst>
                  <a:ext uri="{FF2B5EF4-FFF2-40B4-BE49-F238E27FC236}">
                    <a16:creationId xmlns:a16="http://schemas.microsoft.com/office/drawing/2014/main" id="{24DF194D-F0C1-310B-2C52-7DA78592355B}"/>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612" name="Picture 2611" descr="A green leaf on a black background&#10;&#10;Description automatically generated">
                <a:extLst>
                  <a:ext uri="{FF2B5EF4-FFF2-40B4-BE49-F238E27FC236}">
                    <a16:creationId xmlns:a16="http://schemas.microsoft.com/office/drawing/2014/main" id="{9634BF52-0B17-E69F-BD2F-D861F22022BE}"/>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613" name="Picture 2612" descr="A close up of a leaf&#10;&#10;Description automatically generated">
                <a:extLst>
                  <a:ext uri="{FF2B5EF4-FFF2-40B4-BE49-F238E27FC236}">
                    <a16:creationId xmlns:a16="http://schemas.microsoft.com/office/drawing/2014/main" id="{B6A2D4BC-230F-1DD7-4021-F8AB3B2297C3}"/>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614" name="Picture 2613" descr="A green leaf on a black background&#10;&#10;Description automatically generated">
                <a:extLst>
                  <a:ext uri="{FF2B5EF4-FFF2-40B4-BE49-F238E27FC236}">
                    <a16:creationId xmlns:a16="http://schemas.microsoft.com/office/drawing/2014/main" id="{DC26A7D9-C9D4-9ED8-C96D-66A8C6F3F75E}"/>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615" name="Picture 2614" descr="A close up of a leaf&#10;&#10;Description automatically generated">
                <a:extLst>
                  <a:ext uri="{FF2B5EF4-FFF2-40B4-BE49-F238E27FC236}">
                    <a16:creationId xmlns:a16="http://schemas.microsoft.com/office/drawing/2014/main" id="{28C3C0B2-6A38-3456-B103-5316CE90F95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616" name="Picture 2615" descr="A green leaf on a black background&#10;&#10;Description automatically generated">
                <a:extLst>
                  <a:ext uri="{FF2B5EF4-FFF2-40B4-BE49-F238E27FC236}">
                    <a16:creationId xmlns:a16="http://schemas.microsoft.com/office/drawing/2014/main" id="{8BD686A3-6F27-DBD7-AF33-A8E417A81F6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617" name="Picture 2616" descr="A close up of a leaf&#10;&#10;Description automatically generated">
                <a:extLst>
                  <a:ext uri="{FF2B5EF4-FFF2-40B4-BE49-F238E27FC236}">
                    <a16:creationId xmlns:a16="http://schemas.microsoft.com/office/drawing/2014/main" id="{B244C18C-474B-32BA-66E6-6D9FFF113432}"/>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618" name="Picture 2617" descr="A green leaf on a black background&#10;&#10;Description automatically generated">
                <a:extLst>
                  <a:ext uri="{FF2B5EF4-FFF2-40B4-BE49-F238E27FC236}">
                    <a16:creationId xmlns:a16="http://schemas.microsoft.com/office/drawing/2014/main" id="{7891C90F-E5B0-3CCC-92AA-48A6AD898E5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619" name="Picture 2618" descr="A close up of a leaf&#10;&#10;Description automatically generated">
                <a:extLst>
                  <a:ext uri="{FF2B5EF4-FFF2-40B4-BE49-F238E27FC236}">
                    <a16:creationId xmlns:a16="http://schemas.microsoft.com/office/drawing/2014/main" id="{D51C7F97-2FCE-45A2-D07D-150E6998FF9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620" name="Picture 2619" descr="A green leaf on a black background&#10;&#10;Description automatically generated">
                <a:extLst>
                  <a:ext uri="{FF2B5EF4-FFF2-40B4-BE49-F238E27FC236}">
                    <a16:creationId xmlns:a16="http://schemas.microsoft.com/office/drawing/2014/main" id="{9501B7F2-EA8F-9294-3F1A-81657822DFC8}"/>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621" name="Picture 2620" descr="A green leaf on a black background&#10;&#10;Description automatically generated">
                <a:extLst>
                  <a:ext uri="{FF2B5EF4-FFF2-40B4-BE49-F238E27FC236}">
                    <a16:creationId xmlns:a16="http://schemas.microsoft.com/office/drawing/2014/main" id="{AD445D95-67AC-0736-DD6D-585393445CA2}"/>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622" name="Picture 2621" descr="A green leaf on a black background&#10;&#10;Description automatically generated">
                <a:extLst>
                  <a:ext uri="{FF2B5EF4-FFF2-40B4-BE49-F238E27FC236}">
                    <a16:creationId xmlns:a16="http://schemas.microsoft.com/office/drawing/2014/main" id="{156B0992-745D-0DAF-2535-B2959B1CE738}"/>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623" name="Picture 2622" descr="A green leaf on a black background&#10;&#10;Description automatically generated">
                <a:extLst>
                  <a:ext uri="{FF2B5EF4-FFF2-40B4-BE49-F238E27FC236}">
                    <a16:creationId xmlns:a16="http://schemas.microsoft.com/office/drawing/2014/main" id="{7C7921C3-B6C6-1227-603A-1D7DD558F94D}"/>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624" name="Picture 2623" descr="A green leaf on a black background&#10;&#10;Description automatically generated">
                <a:extLst>
                  <a:ext uri="{FF2B5EF4-FFF2-40B4-BE49-F238E27FC236}">
                    <a16:creationId xmlns:a16="http://schemas.microsoft.com/office/drawing/2014/main" id="{CE412A5C-C372-3DAA-81A6-0F813743533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625" name="Picture 2624" descr="A close up of a leaf&#10;&#10;Description automatically generated">
                <a:extLst>
                  <a:ext uri="{FF2B5EF4-FFF2-40B4-BE49-F238E27FC236}">
                    <a16:creationId xmlns:a16="http://schemas.microsoft.com/office/drawing/2014/main" id="{EEF01427-E595-34A7-6B64-A87AD5EB7AA5}"/>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626" name="Picture 2625" descr="A green leaf on a black background&#10;&#10;Description automatically generated">
                <a:extLst>
                  <a:ext uri="{FF2B5EF4-FFF2-40B4-BE49-F238E27FC236}">
                    <a16:creationId xmlns:a16="http://schemas.microsoft.com/office/drawing/2014/main" id="{47A012A4-0638-A8F1-46B4-08BC1B3E70B8}"/>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627" name="Picture 2626" descr="A close up of a leaf&#10;&#10;Description automatically generated">
                <a:extLst>
                  <a:ext uri="{FF2B5EF4-FFF2-40B4-BE49-F238E27FC236}">
                    <a16:creationId xmlns:a16="http://schemas.microsoft.com/office/drawing/2014/main" id="{2963EA81-A14F-9526-BFDD-120B3862BF57}"/>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628" name="Picture 2627" descr="A green leaf on a black background&#10;&#10;Description automatically generated">
                <a:extLst>
                  <a:ext uri="{FF2B5EF4-FFF2-40B4-BE49-F238E27FC236}">
                    <a16:creationId xmlns:a16="http://schemas.microsoft.com/office/drawing/2014/main" id="{E6050568-E2C8-42D0-7140-2B850E18D93B}"/>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629" name="Picture 2628" descr="A close up of a leaf&#10;&#10;Description automatically generated">
                <a:extLst>
                  <a:ext uri="{FF2B5EF4-FFF2-40B4-BE49-F238E27FC236}">
                    <a16:creationId xmlns:a16="http://schemas.microsoft.com/office/drawing/2014/main" id="{65770688-C0F9-DDD3-A298-AF29B386F7EE}"/>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2241" name="Group 2240">
              <a:extLst>
                <a:ext uri="{FF2B5EF4-FFF2-40B4-BE49-F238E27FC236}">
                  <a16:creationId xmlns:a16="http://schemas.microsoft.com/office/drawing/2014/main" id="{64D462B5-720C-F6D7-019B-4DF0C787E47A}"/>
                </a:ext>
              </a:extLst>
            </p:cNvPr>
            <p:cNvGrpSpPr/>
            <p:nvPr/>
          </p:nvGrpSpPr>
          <p:grpSpPr>
            <a:xfrm>
              <a:off x="1527637" y="14117398"/>
              <a:ext cx="8748711" cy="14182236"/>
              <a:chOff x="1593512" y="-1920690"/>
              <a:chExt cx="8748711" cy="14182236"/>
            </a:xfrm>
          </p:grpSpPr>
          <p:pic>
            <p:nvPicPr>
              <p:cNvPr id="2567" name="Picture 2566" descr="A green leaf on a black background&#10;&#10;Description automatically generated">
                <a:extLst>
                  <a:ext uri="{FF2B5EF4-FFF2-40B4-BE49-F238E27FC236}">
                    <a16:creationId xmlns:a16="http://schemas.microsoft.com/office/drawing/2014/main" id="{F62A3EA2-083D-965B-67D2-64876C2665CA}"/>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568" name="Picture 2567" descr="A green leaf on a black background&#10;&#10;Description automatically generated">
                <a:extLst>
                  <a:ext uri="{FF2B5EF4-FFF2-40B4-BE49-F238E27FC236}">
                    <a16:creationId xmlns:a16="http://schemas.microsoft.com/office/drawing/2014/main" id="{BAA5A523-E44C-8577-96C5-6C3F7A89DCA3}"/>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569" name="Picture 2568" descr="A green leaf on a black background&#10;&#10;Description automatically generated">
                <a:extLst>
                  <a:ext uri="{FF2B5EF4-FFF2-40B4-BE49-F238E27FC236}">
                    <a16:creationId xmlns:a16="http://schemas.microsoft.com/office/drawing/2014/main" id="{1B0FE6FE-5582-8A4E-0D4A-AE2411EC6B15}"/>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570" name="Picture 2569">
                <a:extLst>
                  <a:ext uri="{FF2B5EF4-FFF2-40B4-BE49-F238E27FC236}">
                    <a16:creationId xmlns:a16="http://schemas.microsoft.com/office/drawing/2014/main" id="{6FC8234E-1F69-5480-A9C5-382653BCC905}"/>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571" name="Picture 2570">
                <a:extLst>
                  <a:ext uri="{FF2B5EF4-FFF2-40B4-BE49-F238E27FC236}">
                    <a16:creationId xmlns:a16="http://schemas.microsoft.com/office/drawing/2014/main" id="{FCCB7C00-5890-9192-B6AF-0F9E49634CA9}"/>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572" name="Picture 2571">
                <a:extLst>
                  <a:ext uri="{FF2B5EF4-FFF2-40B4-BE49-F238E27FC236}">
                    <a16:creationId xmlns:a16="http://schemas.microsoft.com/office/drawing/2014/main" id="{27BF96A6-314D-A763-CE12-16FB5FF6712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573" name="Picture 2572" descr="A green leaf on a black background&#10;&#10;Description automatically generated">
                <a:extLst>
                  <a:ext uri="{FF2B5EF4-FFF2-40B4-BE49-F238E27FC236}">
                    <a16:creationId xmlns:a16="http://schemas.microsoft.com/office/drawing/2014/main" id="{EECC42A7-6804-F894-C6AF-C482C084E24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574" name="Picture 2573" descr="A green leaf on a black background&#10;&#10;Description automatically generated">
                <a:extLst>
                  <a:ext uri="{FF2B5EF4-FFF2-40B4-BE49-F238E27FC236}">
                    <a16:creationId xmlns:a16="http://schemas.microsoft.com/office/drawing/2014/main" id="{EDFD3979-45E0-6D65-1D33-340FDC75A89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575" name="Picture 2574" descr="A green leaf on a black background&#10;&#10;Description automatically generated">
                <a:extLst>
                  <a:ext uri="{FF2B5EF4-FFF2-40B4-BE49-F238E27FC236}">
                    <a16:creationId xmlns:a16="http://schemas.microsoft.com/office/drawing/2014/main" id="{73223544-A069-4EA8-A1D2-E616BFCAD4DF}"/>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576" name="Picture 2575">
                <a:extLst>
                  <a:ext uri="{FF2B5EF4-FFF2-40B4-BE49-F238E27FC236}">
                    <a16:creationId xmlns:a16="http://schemas.microsoft.com/office/drawing/2014/main" id="{94AEDBBF-017F-1E66-34D3-B17C356B5FC2}"/>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577" name="Picture 2576">
                <a:extLst>
                  <a:ext uri="{FF2B5EF4-FFF2-40B4-BE49-F238E27FC236}">
                    <a16:creationId xmlns:a16="http://schemas.microsoft.com/office/drawing/2014/main" id="{3E59015C-E4DE-89E2-C30C-9E170F52B3D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578" name="Picture 2577">
                <a:extLst>
                  <a:ext uri="{FF2B5EF4-FFF2-40B4-BE49-F238E27FC236}">
                    <a16:creationId xmlns:a16="http://schemas.microsoft.com/office/drawing/2014/main" id="{AADCA557-65B2-6A04-F2F5-3AA5558305D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579" name="Picture 2578" descr="A green leaf on a black background&#10;&#10;Description automatically generated">
                <a:extLst>
                  <a:ext uri="{FF2B5EF4-FFF2-40B4-BE49-F238E27FC236}">
                    <a16:creationId xmlns:a16="http://schemas.microsoft.com/office/drawing/2014/main" id="{6AE87537-F948-C617-C06B-FC58C0698F9D}"/>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2242" name="Group 2241">
              <a:extLst>
                <a:ext uri="{FF2B5EF4-FFF2-40B4-BE49-F238E27FC236}">
                  <a16:creationId xmlns:a16="http://schemas.microsoft.com/office/drawing/2014/main" id="{5D5B1027-A9D7-D168-FDA7-BD829C081114}"/>
                </a:ext>
              </a:extLst>
            </p:cNvPr>
            <p:cNvGrpSpPr/>
            <p:nvPr/>
          </p:nvGrpSpPr>
          <p:grpSpPr>
            <a:xfrm>
              <a:off x="-1349852" y="25596366"/>
              <a:ext cx="14822801" cy="13270443"/>
              <a:chOff x="-1011096" y="-1793674"/>
              <a:chExt cx="14822801" cy="13270443"/>
            </a:xfrm>
          </p:grpSpPr>
          <p:pic>
            <p:nvPicPr>
              <p:cNvPr id="2517" name="Picture 2516" descr="A close up of a leaf&#10;&#10;Description automatically generated">
                <a:extLst>
                  <a:ext uri="{FF2B5EF4-FFF2-40B4-BE49-F238E27FC236}">
                    <a16:creationId xmlns:a16="http://schemas.microsoft.com/office/drawing/2014/main" id="{B9E56711-6774-8338-3C60-272C11AB2FD7}"/>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518" name="Picture 2517" descr="A green leaf on a black background&#10;&#10;Description automatically generated">
                <a:extLst>
                  <a:ext uri="{FF2B5EF4-FFF2-40B4-BE49-F238E27FC236}">
                    <a16:creationId xmlns:a16="http://schemas.microsoft.com/office/drawing/2014/main" id="{4ABA69AB-1219-70EC-2D6D-91E5CF6164A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519" name="Picture 2518" descr="A close up of a leaf&#10;&#10;Description automatically generated">
                <a:extLst>
                  <a:ext uri="{FF2B5EF4-FFF2-40B4-BE49-F238E27FC236}">
                    <a16:creationId xmlns:a16="http://schemas.microsoft.com/office/drawing/2014/main" id="{48B6C787-68FD-B84C-2267-7A947E96035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520" name="Picture 2519" descr="A close up of a leaf&#10;&#10;Description automatically generated">
                <a:extLst>
                  <a:ext uri="{FF2B5EF4-FFF2-40B4-BE49-F238E27FC236}">
                    <a16:creationId xmlns:a16="http://schemas.microsoft.com/office/drawing/2014/main" id="{59BA45FD-14E1-C387-CE68-5026C891243D}"/>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521" name="Picture 2520" descr="A close up of a leaf&#10;&#10;Description automatically generated">
                <a:extLst>
                  <a:ext uri="{FF2B5EF4-FFF2-40B4-BE49-F238E27FC236}">
                    <a16:creationId xmlns:a16="http://schemas.microsoft.com/office/drawing/2014/main" id="{36AA9427-E564-94EC-3A48-A53327BB52A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522" name="Picture 2521" descr="A close up of a leaf&#10;&#10;Description automatically generated">
                <a:extLst>
                  <a:ext uri="{FF2B5EF4-FFF2-40B4-BE49-F238E27FC236}">
                    <a16:creationId xmlns:a16="http://schemas.microsoft.com/office/drawing/2014/main" id="{3DE93C39-D185-BCD2-06D9-6D075BE82B03}"/>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523" name="Picture 2522" descr="A close up of a leaf&#10;&#10;Description automatically generated">
                <a:extLst>
                  <a:ext uri="{FF2B5EF4-FFF2-40B4-BE49-F238E27FC236}">
                    <a16:creationId xmlns:a16="http://schemas.microsoft.com/office/drawing/2014/main" id="{31FE39FD-D421-5B47-657D-641CCCA6A250}"/>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524" name="Picture 2523" descr="A green leaf on a black background&#10;&#10;Description automatically generated">
                <a:extLst>
                  <a:ext uri="{FF2B5EF4-FFF2-40B4-BE49-F238E27FC236}">
                    <a16:creationId xmlns:a16="http://schemas.microsoft.com/office/drawing/2014/main" id="{3843B5BE-14AA-C0A8-FF95-9B8FBAFCBFBE}"/>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525" name="Picture 2524" descr="A green leaf on a black background&#10;&#10;Description automatically generated">
                <a:extLst>
                  <a:ext uri="{FF2B5EF4-FFF2-40B4-BE49-F238E27FC236}">
                    <a16:creationId xmlns:a16="http://schemas.microsoft.com/office/drawing/2014/main" id="{27326FDF-A04E-DD6E-6414-9185833CA224}"/>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526" name="Picture 2525" descr="A green leaf on a black background&#10;&#10;Description automatically generated">
                <a:extLst>
                  <a:ext uri="{FF2B5EF4-FFF2-40B4-BE49-F238E27FC236}">
                    <a16:creationId xmlns:a16="http://schemas.microsoft.com/office/drawing/2014/main" id="{B45C139B-1A75-658F-E376-829EFAC9BE26}"/>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527" name="Picture 2526" descr="A green leaf on a black background&#10;&#10;Description automatically generated">
                <a:extLst>
                  <a:ext uri="{FF2B5EF4-FFF2-40B4-BE49-F238E27FC236}">
                    <a16:creationId xmlns:a16="http://schemas.microsoft.com/office/drawing/2014/main" id="{7529ABC3-5FD1-E8FF-509B-311DD73ACA06}"/>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528" name="Picture 2527" descr="A close up of a leaf&#10;&#10;Description automatically generated">
                <a:extLst>
                  <a:ext uri="{FF2B5EF4-FFF2-40B4-BE49-F238E27FC236}">
                    <a16:creationId xmlns:a16="http://schemas.microsoft.com/office/drawing/2014/main" id="{60E70C8C-CFCF-417A-9298-9A181F0760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529" name="Picture 2528" descr="A green leaf on a black background&#10;&#10;Description automatically generated">
                <a:extLst>
                  <a:ext uri="{FF2B5EF4-FFF2-40B4-BE49-F238E27FC236}">
                    <a16:creationId xmlns:a16="http://schemas.microsoft.com/office/drawing/2014/main" id="{B0858425-5F0A-F2D9-C657-7B177E7BA9B4}"/>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530" name="Picture 2529" descr="A close up of a leaf&#10;&#10;Description automatically generated">
                <a:extLst>
                  <a:ext uri="{FF2B5EF4-FFF2-40B4-BE49-F238E27FC236}">
                    <a16:creationId xmlns:a16="http://schemas.microsoft.com/office/drawing/2014/main" id="{43E9A8FD-22A2-4473-E167-A8BD63F8C200}"/>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531" name="Picture 2530" descr="A green leaf on a black background&#10;&#10;Description automatically generated">
                <a:extLst>
                  <a:ext uri="{FF2B5EF4-FFF2-40B4-BE49-F238E27FC236}">
                    <a16:creationId xmlns:a16="http://schemas.microsoft.com/office/drawing/2014/main" id="{847DA4AE-60FA-D9D0-A5B4-0761ADFAF85E}"/>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532" name="Picture 2531" descr="A close up of a leaf&#10;&#10;Description automatically generated">
                <a:extLst>
                  <a:ext uri="{FF2B5EF4-FFF2-40B4-BE49-F238E27FC236}">
                    <a16:creationId xmlns:a16="http://schemas.microsoft.com/office/drawing/2014/main" id="{7CED65D2-D941-BC6F-E67D-6936E52EC06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533" name="Picture 2532" descr="A close up of a leaf&#10;&#10;Description automatically generated">
                <a:extLst>
                  <a:ext uri="{FF2B5EF4-FFF2-40B4-BE49-F238E27FC236}">
                    <a16:creationId xmlns:a16="http://schemas.microsoft.com/office/drawing/2014/main" id="{EB0A46A0-6FE3-8C93-ABF2-AE76C8F5BB50}"/>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534" name="Picture 2533" descr="A green leaf on a black background&#10;&#10;Description automatically generated">
                <a:extLst>
                  <a:ext uri="{FF2B5EF4-FFF2-40B4-BE49-F238E27FC236}">
                    <a16:creationId xmlns:a16="http://schemas.microsoft.com/office/drawing/2014/main" id="{B916201F-64E7-1BBB-3F89-5F3775B392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535" name="Picture 2534" descr="A green leaf on a black background&#10;&#10;Description automatically generated">
                <a:extLst>
                  <a:ext uri="{FF2B5EF4-FFF2-40B4-BE49-F238E27FC236}">
                    <a16:creationId xmlns:a16="http://schemas.microsoft.com/office/drawing/2014/main" id="{BADDF808-805D-3772-6B31-46839BEB217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536" name="Picture 2535" descr="A close up of a leaf&#10;&#10;Description automatically generated">
                <a:extLst>
                  <a:ext uri="{FF2B5EF4-FFF2-40B4-BE49-F238E27FC236}">
                    <a16:creationId xmlns:a16="http://schemas.microsoft.com/office/drawing/2014/main" id="{1422BDFB-D4B7-A384-C376-07321A78E18C}"/>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537" name="Picture 2536" descr="A green leaf on a black background&#10;&#10;Description automatically generated">
                <a:extLst>
                  <a:ext uri="{FF2B5EF4-FFF2-40B4-BE49-F238E27FC236}">
                    <a16:creationId xmlns:a16="http://schemas.microsoft.com/office/drawing/2014/main" id="{8A4FCFB8-7E54-E0A9-EF50-82EF9C20B6B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538" name="Picture 2537" descr="A green leaf on a black background&#10;&#10;Description automatically generated">
                <a:extLst>
                  <a:ext uri="{FF2B5EF4-FFF2-40B4-BE49-F238E27FC236}">
                    <a16:creationId xmlns:a16="http://schemas.microsoft.com/office/drawing/2014/main" id="{321450DA-F8B2-25C4-4828-ABFE335D3787}"/>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539" name="Picture 2538" descr="A close up of a leaf&#10;&#10;Description automatically generated">
                <a:extLst>
                  <a:ext uri="{FF2B5EF4-FFF2-40B4-BE49-F238E27FC236}">
                    <a16:creationId xmlns:a16="http://schemas.microsoft.com/office/drawing/2014/main" id="{2DCE5552-E30F-C0B9-25D6-30C00812D744}"/>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540" name="Picture 2539" descr="A green leaf on a black background&#10;&#10;Description automatically generated">
                <a:extLst>
                  <a:ext uri="{FF2B5EF4-FFF2-40B4-BE49-F238E27FC236}">
                    <a16:creationId xmlns:a16="http://schemas.microsoft.com/office/drawing/2014/main" id="{6B5CBFEB-439E-12C3-B35A-1D798FF5EFC8}"/>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541" name="Picture 2540" descr="A close up of a leaf&#10;&#10;Description automatically generated">
                <a:extLst>
                  <a:ext uri="{FF2B5EF4-FFF2-40B4-BE49-F238E27FC236}">
                    <a16:creationId xmlns:a16="http://schemas.microsoft.com/office/drawing/2014/main" id="{CEEFEE97-A6FD-2FD6-58A3-D828E15AFD2B}"/>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542" name="Picture 2541" descr="A green leaf on a black background&#10;&#10;Description automatically generated">
                <a:extLst>
                  <a:ext uri="{FF2B5EF4-FFF2-40B4-BE49-F238E27FC236}">
                    <a16:creationId xmlns:a16="http://schemas.microsoft.com/office/drawing/2014/main" id="{93FE3564-CA0B-797C-8837-F48E39215B55}"/>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543" name="Picture 2542" descr="A close up of a leaf&#10;&#10;Description automatically generated">
                <a:extLst>
                  <a:ext uri="{FF2B5EF4-FFF2-40B4-BE49-F238E27FC236}">
                    <a16:creationId xmlns:a16="http://schemas.microsoft.com/office/drawing/2014/main" id="{56B2D092-E46C-1F13-86F4-249BDE8790F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544" name="Picture 2543" descr="A close up of a leaf&#10;&#10;Description automatically generated">
                <a:extLst>
                  <a:ext uri="{FF2B5EF4-FFF2-40B4-BE49-F238E27FC236}">
                    <a16:creationId xmlns:a16="http://schemas.microsoft.com/office/drawing/2014/main" id="{784AEB62-DC05-3F12-DE1D-CAD502F50D4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545" name="Picture 2544" descr="A green leaf on a black background&#10;&#10;Description automatically generated">
                <a:extLst>
                  <a:ext uri="{FF2B5EF4-FFF2-40B4-BE49-F238E27FC236}">
                    <a16:creationId xmlns:a16="http://schemas.microsoft.com/office/drawing/2014/main" id="{D90E703C-426D-C824-7A4F-8EE10A171B75}"/>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546" name="Picture 2545" descr="A green leaf on a black background&#10;&#10;Description automatically generated">
                <a:extLst>
                  <a:ext uri="{FF2B5EF4-FFF2-40B4-BE49-F238E27FC236}">
                    <a16:creationId xmlns:a16="http://schemas.microsoft.com/office/drawing/2014/main" id="{EDC904F5-1F33-93A9-82ED-9C434E8B9395}"/>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547" name="Picture 2546" descr="A green leaf on a black background&#10;&#10;Description automatically generated">
                <a:extLst>
                  <a:ext uri="{FF2B5EF4-FFF2-40B4-BE49-F238E27FC236}">
                    <a16:creationId xmlns:a16="http://schemas.microsoft.com/office/drawing/2014/main" id="{6603D23F-E866-7FE5-3E4D-CAD3BD48A0D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548" name="Picture 2547" descr="A close up of a leaf&#10;&#10;Description automatically generated">
                <a:extLst>
                  <a:ext uri="{FF2B5EF4-FFF2-40B4-BE49-F238E27FC236}">
                    <a16:creationId xmlns:a16="http://schemas.microsoft.com/office/drawing/2014/main" id="{14B9009A-F2F2-0D81-52D2-57F6A97486A8}"/>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549" name="Picture 2548" descr="A green leaf on a black background&#10;&#10;Description automatically generated">
                <a:extLst>
                  <a:ext uri="{FF2B5EF4-FFF2-40B4-BE49-F238E27FC236}">
                    <a16:creationId xmlns:a16="http://schemas.microsoft.com/office/drawing/2014/main" id="{640A5E56-F17A-DE0F-7879-B2EE43BAF439}"/>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550" name="Picture 2549" descr="A close up of a leaf&#10;&#10;Description automatically generated">
                <a:extLst>
                  <a:ext uri="{FF2B5EF4-FFF2-40B4-BE49-F238E27FC236}">
                    <a16:creationId xmlns:a16="http://schemas.microsoft.com/office/drawing/2014/main" id="{DE62DE15-029F-832D-19A9-B4E2F43577B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551" name="Picture 2550" descr="A green leaf on a black background&#10;&#10;Description automatically generated">
                <a:extLst>
                  <a:ext uri="{FF2B5EF4-FFF2-40B4-BE49-F238E27FC236}">
                    <a16:creationId xmlns:a16="http://schemas.microsoft.com/office/drawing/2014/main" id="{D8E39AE0-92B7-775A-E394-C838F64658C5}"/>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552" name="Picture 2551" descr="A close up of a leaf&#10;&#10;Description automatically generated">
                <a:extLst>
                  <a:ext uri="{FF2B5EF4-FFF2-40B4-BE49-F238E27FC236}">
                    <a16:creationId xmlns:a16="http://schemas.microsoft.com/office/drawing/2014/main" id="{AC200A5B-787D-E74E-1312-F2E96FBF088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553" name="Picture 2552" descr="A green leaf on a black background&#10;&#10;Description automatically generated">
                <a:extLst>
                  <a:ext uri="{FF2B5EF4-FFF2-40B4-BE49-F238E27FC236}">
                    <a16:creationId xmlns:a16="http://schemas.microsoft.com/office/drawing/2014/main" id="{FBFECFEA-9F48-88EF-6B0F-A5504DDF55F4}"/>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554" name="Picture 2553" descr="A close up of a leaf&#10;&#10;Description automatically generated">
                <a:extLst>
                  <a:ext uri="{FF2B5EF4-FFF2-40B4-BE49-F238E27FC236}">
                    <a16:creationId xmlns:a16="http://schemas.microsoft.com/office/drawing/2014/main" id="{5978DF89-3FBB-6664-F563-20C261B916AF}"/>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555" name="Picture 2554" descr="A green leaf on a black background&#10;&#10;Description automatically generated">
                <a:extLst>
                  <a:ext uri="{FF2B5EF4-FFF2-40B4-BE49-F238E27FC236}">
                    <a16:creationId xmlns:a16="http://schemas.microsoft.com/office/drawing/2014/main" id="{4699E583-A784-99A3-D6B8-BB21A3228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556" name="Picture 2555" descr="A close up of a leaf&#10;&#10;Description automatically generated">
                <a:extLst>
                  <a:ext uri="{FF2B5EF4-FFF2-40B4-BE49-F238E27FC236}">
                    <a16:creationId xmlns:a16="http://schemas.microsoft.com/office/drawing/2014/main" id="{0556755E-DD10-DBDB-9DA3-E4AD13934A39}"/>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557" name="Picture 2556" descr="A green leaf on a black background&#10;&#10;Description automatically generated">
                <a:extLst>
                  <a:ext uri="{FF2B5EF4-FFF2-40B4-BE49-F238E27FC236}">
                    <a16:creationId xmlns:a16="http://schemas.microsoft.com/office/drawing/2014/main" id="{AA4B52AE-ED68-16CD-0B7A-500B221455F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558" name="Picture 2557" descr="A green leaf on a black background&#10;&#10;Description automatically generated">
                <a:extLst>
                  <a:ext uri="{FF2B5EF4-FFF2-40B4-BE49-F238E27FC236}">
                    <a16:creationId xmlns:a16="http://schemas.microsoft.com/office/drawing/2014/main" id="{85DBCE68-26FE-F963-36ED-99BCBCC9868A}"/>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559" name="Picture 2558" descr="A green leaf on a black background&#10;&#10;Description automatically generated">
                <a:extLst>
                  <a:ext uri="{FF2B5EF4-FFF2-40B4-BE49-F238E27FC236}">
                    <a16:creationId xmlns:a16="http://schemas.microsoft.com/office/drawing/2014/main" id="{0CB62DB1-DAC4-9927-81A7-E351AA5895AA}"/>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560" name="Picture 2559" descr="A green leaf on a black background&#10;&#10;Description automatically generated">
                <a:extLst>
                  <a:ext uri="{FF2B5EF4-FFF2-40B4-BE49-F238E27FC236}">
                    <a16:creationId xmlns:a16="http://schemas.microsoft.com/office/drawing/2014/main" id="{BD1C5C68-FC0D-C459-3C75-0297354BA04F}"/>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561" name="Picture 2560" descr="A green leaf on a black background&#10;&#10;Description automatically generated">
                <a:extLst>
                  <a:ext uri="{FF2B5EF4-FFF2-40B4-BE49-F238E27FC236}">
                    <a16:creationId xmlns:a16="http://schemas.microsoft.com/office/drawing/2014/main" id="{184E7CDE-D5BF-AA62-7B7B-4E50C7414E1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562" name="Picture 2561" descr="A close up of a leaf&#10;&#10;Description automatically generated">
                <a:extLst>
                  <a:ext uri="{FF2B5EF4-FFF2-40B4-BE49-F238E27FC236}">
                    <a16:creationId xmlns:a16="http://schemas.microsoft.com/office/drawing/2014/main" id="{F9D6D52D-F241-1DE4-970A-4CE2D0E6765F}"/>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563" name="Picture 2562" descr="A green leaf on a black background&#10;&#10;Description automatically generated">
                <a:extLst>
                  <a:ext uri="{FF2B5EF4-FFF2-40B4-BE49-F238E27FC236}">
                    <a16:creationId xmlns:a16="http://schemas.microsoft.com/office/drawing/2014/main" id="{3ADE8752-54D1-16B6-A48B-6BF74ED5ED8D}"/>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564" name="Picture 2563" descr="A close up of a leaf&#10;&#10;Description automatically generated">
                <a:extLst>
                  <a:ext uri="{FF2B5EF4-FFF2-40B4-BE49-F238E27FC236}">
                    <a16:creationId xmlns:a16="http://schemas.microsoft.com/office/drawing/2014/main" id="{C99A7B29-A607-C3B8-40EB-B81315FA329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565" name="Picture 2564" descr="A green leaf on a black background&#10;&#10;Description automatically generated">
                <a:extLst>
                  <a:ext uri="{FF2B5EF4-FFF2-40B4-BE49-F238E27FC236}">
                    <a16:creationId xmlns:a16="http://schemas.microsoft.com/office/drawing/2014/main" id="{221666C6-1442-1BE7-D9B2-A8C62E395F24}"/>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566" name="Picture 2565" descr="A close up of a leaf&#10;&#10;Description automatically generated">
                <a:extLst>
                  <a:ext uri="{FF2B5EF4-FFF2-40B4-BE49-F238E27FC236}">
                    <a16:creationId xmlns:a16="http://schemas.microsoft.com/office/drawing/2014/main" id="{513394A0-127C-C5C9-9EA2-E59548810EB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2243" name="Group 2242">
              <a:extLst>
                <a:ext uri="{FF2B5EF4-FFF2-40B4-BE49-F238E27FC236}">
                  <a16:creationId xmlns:a16="http://schemas.microsoft.com/office/drawing/2014/main" id="{81CF154C-1635-EA3F-45DD-951B643B7DD0}"/>
                </a:ext>
              </a:extLst>
            </p:cNvPr>
            <p:cNvGrpSpPr/>
            <p:nvPr/>
          </p:nvGrpSpPr>
          <p:grpSpPr>
            <a:xfrm>
              <a:off x="1258121" y="26268852"/>
              <a:ext cx="8748711" cy="14182236"/>
              <a:chOff x="1593512" y="-1920690"/>
              <a:chExt cx="8748711" cy="14182236"/>
            </a:xfrm>
          </p:grpSpPr>
          <p:pic>
            <p:nvPicPr>
              <p:cNvPr id="2504" name="Picture 2503" descr="A green leaf on a black background&#10;&#10;Description automatically generated">
                <a:extLst>
                  <a:ext uri="{FF2B5EF4-FFF2-40B4-BE49-F238E27FC236}">
                    <a16:creationId xmlns:a16="http://schemas.microsoft.com/office/drawing/2014/main" id="{054802E6-52B2-F2E2-A0A0-15146589A80B}"/>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505" name="Picture 2504" descr="A green leaf on a black background&#10;&#10;Description automatically generated">
                <a:extLst>
                  <a:ext uri="{FF2B5EF4-FFF2-40B4-BE49-F238E27FC236}">
                    <a16:creationId xmlns:a16="http://schemas.microsoft.com/office/drawing/2014/main" id="{40EF3768-2257-63B1-8EB6-F3AACAB83A5E}"/>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506" name="Picture 2505" descr="A green leaf on a black background&#10;&#10;Description automatically generated">
                <a:extLst>
                  <a:ext uri="{FF2B5EF4-FFF2-40B4-BE49-F238E27FC236}">
                    <a16:creationId xmlns:a16="http://schemas.microsoft.com/office/drawing/2014/main" id="{6E21A2C0-94E7-B4ED-67CF-A3382EDDE7F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507" name="Picture 2506">
                <a:extLst>
                  <a:ext uri="{FF2B5EF4-FFF2-40B4-BE49-F238E27FC236}">
                    <a16:creationId xmlns:a16="http://schemas.microsoft.com/office/drawing/2014/main" id="{CBDC7F6D-1762-B5C7-B0EE-28EDC83D0BA0}"/>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508" name="Picture 2507">
                <a:extLst>
                  <a:ext uri="{FF2B5EF4-FFF2-40B4-BE49-F238E27FC236}">
                    <a16:creationId xmlns:a16="http://schemas.microsoft.com/office/drawing/2014/main" id="{5F92D75E-8441-4FC6-B789-350162867670}"/>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509" name="Picture 2508">
                <a:extLst>
                  <a:ext uri="{FF2B5EF4-FFF2-40B4-BE49-F238E27FC236}">
                    <a16:creationId xmlns:a16="http://schemas.microsoft.com/office/drawing/2014/main" id="{CE34DDCA-61A7-1294-147E-571E0378071C}"/>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510" name="Picture 2509" descr="A green leaf on a black background&#10;&#10;Description automatically generated">
                <a:extLst>
                  <a:ext uri="{FF2B5EF4-FFF2-40B4-BE49-F238E27FC236}">
                    <a16:creationId xmlns:a16="http://schemas.microsoft.com/office/drawing/2014/main" id="{44B134AD-46FD-7609-D78F-571DA0C65C13}"/>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511" name="Picture 2510" descr="A green leaf on a black background&#10;&#10;Description automatically generated">
                <a:extLst>
                  <a:ext uri="{FF2B5EF4-FFF2-40B4-BE49-F238E27FC236}">
                    <a16:creationId xmlns:a16="http://schemas.microsoft.com/office/drawing/2014/main" id="{23BDF839-B780-31BF-A5E8-D14760F67948}"/>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512" name="Picture 2511" descr="A green leaf on a black background&#10;&#10;Description automatically generated">
                <a:extLst>
                  <a:ext uri="{FF2B5EF4-FFF2-40B4-BE49-F238E27FC236}">
                    <a16:creationId xmlns:a16="http://schemas.microsoft.com/office/drawing/2014/main" id="{5629F67B-442C-4B22-72C8-E68CD1A8BC33}"/>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513" name="Picture 2512">
                <a:extLst>
                  <a:ext uri="{FF2B5EF4-FFF2-40B4-BE49-F238E27FC236}">
                    <a16:creationId xmlns:a16="http://schemas.microsoft.com/office/drawing/2014/main" id="{D0E76359-2085-2457-877D-E196EE14958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514" name="Picture 2513">
                <a:extLst>
                  <a:ext uri="{FF2B5EF4-FFF2-40B4-BE49-F238E27FC236}">
                    <a16:creationId xmlns:a16="http://schemas.microsoft.com/office/drawing/2014/main" id="{26D054A0-7E64-B701-2553-A697F91CAA02}"/>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515" name="Picture 2514">
                <a:extLst>
                  <a:ext uri="{FF2B5EF4-FFF2-40B4-BE49-F238E27FC236}">
                    <a16:creationId xmlns:a16="http://schemas.microsoft.com/office/drawing/2014/main" id="{CCECB2A0-FD8B-3753-C438-BD9707EB5CFA}"/>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516" name="Picture 2515" descr="A green leaf on a black background&#10;&#10;Description automatically generated">
                <a:extLst>
                  <a:ext uri="{FF2B5EF4-FFF2-40B4-BE49-F238E27FC236}">
                    <a16:creationId xmlns:a16="http://schemas.microsoft.com/office/drawing/2014/main" id="{76374F56-ABC1-B4C4-D46C-D06E3FBD2465}"/>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2244" name="Group 2243">
              <a:extLst>
                <a:ext uri="{FF2B5EF4-FFF2-40B4-BE49-F238E27FC236}">
                  <a16:creationId xmlns:a16="http://schemas.microsoft.com/office/drawing/2014/main" id="{406ED725-5747-B534-5011-D6C9C9F29D8E}"/>
                </a:ext>
              </a:extLst>
            </p:cNvPr>
            <p:cNvGrpSpPr/>
            <p:nvPr/>
          </p:nvGrpSpPr>
          <p:grpSpPr>
            <a:xfrm>
              <a:off x="-1627940" y="38218443"/>
              <a:ext cx="14822801" cy="13270443"/>
              <a:chOff x="-1011096" y="-1793674"/>
              <a:chExt cx="14822801" cy="13270443"/>
            </a:xfrm>
          </p:grpSpPr>
          <p:pic>
            <p:nvPicPr>
              <p:cNvPr id="2454" name="Picture 2453" descr="A close up of a leaf&#10;&#10;Description automatically generated">
                <a:extLst>
                  <a:ext uri="{FF2B5EF4-FFF2-40B4-BE49-F238E27FC236}">
                    <a16:creationId xmlns:a16="http://schemas.microsoft.com/office/drawing/2014/main" id="{3F7A74C9-F823-392B-4EB0-DE2DE3AA6D56}"/>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455" name="Picture 2454" descr="A green leaf on a black background&#10;&#10;Description automatically generated">
                <a:extLst>
                  <a:ext uri="{FF2B5EF4-FFF2-40B4-BE49-F238E27FC236}">
                    <a16:creationId xmlns:a16="http://schemas.microsoft.com/office/drawing/2014/main" id="{06F7AA33-4834-4AE9-4648-6FEF4248F426}"/>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456" name="Picture 2455" descr="A close up of a leaf&#10;&#10;Description automatically generated">
                <a:extLst>
                  <a:ext uri="{FF2B5EF4-FFF2-40B4-BE49-F238E27FC236}">
                    <a16:creationId xmlns:a16="http://schemas.microsoft.com/office/drawing/2014/main" id="{2E931254-BB61-C547-F738-44392CDC5CF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457" name="Picture 2456" descr="A close up of a leaf&#10;&#10;Description automatically generated">
                <a:extLst>
                  <a:ext uri="{FF2B5EF4-FFF2-40B4-BE49-F238E27FC236}">
                    <a16:creationId xmlns:a16="http://schemas.microsoft.com/office/drawing/2014/main" id="{237E6B54-01C8-5D48-E275-2CA3CCB2D68F}"/>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458" name="Picture 2457" descr="A close up of a leaf&#10;&#10;Description automatically generated">
                <a:extLst>
                  <a:ext uri="{FF2B5EF4-FFF2-40B4-BE49-F238E27FC236}">
                    <a16:creationId xmlns:a16="http://schemas.microsoft.com/office/drawing/2014/main" id="{85400B56-DB2D-4727-874F-F94217493D7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459" name="Picture 2458" descr="A close up of a leaf&#10;&#10;Description automatically generated">
                <a:extLst>
                  <a:ext uri="{FF2B5EF4-FFF2-40B4-BE49-F238E27FC236}">
                    <a16:creationId xmlns:a16="http://schemas.microsoft.com/office/drawing/2014/main" id="{A563191E-615E-AF0B-7EB2-71BD684088AB}"/>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460" name="Picture 2459" descr="A close up of a leaf&#10;&#10;Description automatically generated">
                <a:extLst>
                  <a:ext uri="{FF2B5EF4-FFF2-40B4-BE49-F238E27FC236}">
                    <a16:creationId xmlns:a16="http://schemas.microsoft.com/office/drawing/2014/main" id="{47B71B86-23A5-6D87-0704-FB4273270C8E}"/>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461" name="Picture 2460" descr="A green leaf on a black background&#10;&#10;Description automatically generated">
                <a:extLst>
                  <a:ext uri="{FF2B5EF4-FFF2-40B4-BE49-F238E27FC236}">
                    <a16:creationId xmlns:a16="http://schemas.microsoft.com/office/drawing/2014/main" id="{AAE719EB-2113-BFDF-8C24-FBB5C1EDF8CE}"/>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462" name="Picture 2461" descr="A green leaf on a black background&#10;&#10;Description automatically generated">
                <a:extLst>
                  <a:ext uri="{FF2B5EF4-FFF2-40B4-BE49-F238E27FC236}">
                    <a16:creationId xmlns:a16="http://schemas.microsoft.com/office/drawing/2014/main" id="{295FCD5B-EA94-281D-5019-E27FEAAE4FD0}"/>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463" name="Picture 2462" descr="A green leaf on a black background&#10;&#10;Description automatically generated">
                <a:extLst>
                  <a:ext uri="{FF2B5EF4-FFF2-40B4-BE49-F238E27FC236}">
                    <a16:creationId xmlns:a16="http://schemas.microsoft.com/office/drawing/2014/main" id="{A2CEB6FA-59C8-91B6-DA68-99495B66810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464" name="Picture 2463" descr="A green leaf on a black background&#10;&#10;Description automatically generated">
                <a:extLst>
                  <a:ext uri="{FF2B5EF4-FFF2-40B4-BE49-F238E27FC236}">
                    <a16:creationId xmlns:a16="http://schemas.microsoft.com/office/drawing/2014/main" id="{873C6058-830B-7159-ABD1-665F51CA8A26}"/>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465" name="Picture 2464" descr="A close up of a leaf&#10;&#10;Description automatically generated">
                <a:extLst>
                  <a:ext uri="{FF2B5EF4-FFF2-40B4-BE49-F238E27FC236}">
                    <a16:creationId xmlns:a16="http://schemas.microsoft.com/office/drawing/2014/main" id="{BD24620E-FAC3-DC23-8906-718FA047A5C3}"/>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466" name="Picture 2465" descr="A green leaf on a black background&#10;&#10;Description automatically generated">
                <a:extLst>
                  <a:ext uri="{FF2B5EF4-FFF2-40B4-BE49-F238E27FC236}">
                    <a16:creationId xmlns:a16="http://schemas.microsoft.com/office/drawing/2014/main" id="{85A5A72A-166C-0539-5C12-20CEEF42B3E9}"/>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467" name="Picture 2466" descr="A close up of a leaf&#10;&#10;Description automatically generated">
                <a:extLst>
                  <a:ext uri="{FF2B5EF4-FFF2-40B4-BE49-F238E27FC236}">
                    <a16:creationId xmlns:a16="http://schemas.microsoft.com/office/drawing/2014/main" id="{69A31019-7326-D91A-B488-58673CE3D88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468" name="Picture 2467" descr="A green leaf on a black background&#10;&#10;Description automatically generated">
                <a:extLst>
                  <a:ext uri="{FF2B5EF4-FFF2-40B4-BE49-F238E27FC236}">
                    <a16:creationId xmlns:a16="http://schemas.microsoft.com/office/drawing/2014/main" id="{CDB30C8B-279D-BA71-DE64-3F40A5A8F6E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469" name="Picture 2468" descr="A close up of a leaf&#10;&#10;Description automatically generated">
                <a:extLst>
                  <a:ext uri="{FF2B5EF4-FFF2-40B4-BE49-F238E27FC236}">
                    <a16:creationId xmlns:a16="http://schemas.microsoft.com/office/drawing/2014/main" id="{A22FED9F-87AD-5276-1CBF-62DFB1E710E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470" name="Picture 2469" descr="A close up of a leaf&#10;&#10;Description automatically generated">
                <a:extLst>
                  <a:ext uri="{FF2B5EF4-FFF2-40B4-BE49-F238E27FC236}">
                    <a16:creationId xmlns:a16="http://schemas.microsoft.com/office/drawing/2014/main" id="{4C2B4E60-2F51-374F-C4D7-63D3C05D8C3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471" name="Picture 2470" descr="A green leaf on a black background&#10;&#10;Description automatically generated">
                <a:extLst>
                  <a:ext uri="{FF2B5EF4-FFF2-40B4-BE49-F238E27FC236}">
                    <a16:creationId xmlns:a16="http://schemas.microsoft.com/office/drawing/2014/main" id="{8144D83E-C2A2-20DE-0487-BB039BDD06B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472" name="Picture 2471" descr="A green leaf on a black background&#10;&#10;Description automatically generated">
                <a:extLst>
                  <a:ext uri="{FF2B5EF4-FFF2-40B4-BE49-F238E27FC236}">
                    <a16:creationId xmlns:a16="http://schemas.microsoft.com/office/drawing/2014/main" id="{AF32ADA8-5774-813C-1646-70C1A518DFA8}"/>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473" name="Picture 2472" descr="A close up of a leaf&#10;&#10;Description automatically generated">
                <a:extLst>
                  <a:ext uri="{FF2B5EF4-FFF2-40B4-BE49-F238E27FC236}">
                    <a16:creationId xmlns:a16="http://schemas.microsoft.com/office/drawing/2014/main" id="{5EA9D1B8-99D5-6581-A60F-2A0D3619FF6E}"/>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474" name="Picture 2473" descr="A green leaf on a black background&#10;&#10;Description automatically generated">
                <a:extLst>
                  <a:ext uri="{FF2B5EF4-FFF2-40B4-BE49-F238E27FC236}">
                    <a16:creationId xmlns:a16="http://schemas.microsoft.com/office/drawing/2014/main" id="{102D8390-F1DA-26F5-0768-C81AC5D8236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475" name="Picture 2474" descr="A green leaf on a black background&#10;&#10;Description automatically generated">
                <a:extLst>
                  <a:ext uri="{FF2B5EF4-FFF2-40B4-BE49-F238E27FC236}">
                    <a16:creationId xmlns:a16="http://schemas.microsoft.com/office/drawing/2014/main" id="{5FAF5B57-3C87-A0FA-DDD3-9D746763EFB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476" name="Picture 2475" descr="A close up of a leaf&#10;&#10;Description automatically generated">
                <a:extLst>
                  <a:ext uri="{FF2B5EF4-FFF2-40B4-BE49-F238E27FC236}">
                    <a16:creationId xmlns:a16="http://schemas.microsoft.com/office/drawing/2014/main" id="{026D5115-E9E1-2663-DE9D-1515D4E16497}"/>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477" name="Picture 2476" descr="A green leaf on a black background&#10;&#10;Description automatically generated">
                <a:extLst>
                  <a:ext uri="{FF2B5EF4-FFF2-40B4-BE49-F238E27FC236}">
                    <a16:creationId xmlns:a16="http://schemas.microsoft.com/office/drawing/2014/main" id="{9E7AD61B-D6F1-DA2A-EEE1-DAEC05A331AA}"/>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478" name="Picture 2477" descr="A close up of a leaf&#10;&#10;Description automatically generated">
                <a:extLst>
                  <a:ext uri="{FF2B5EF4-FFF2-40B4-BE49-F238E27FC236}">
                    <a16:creationId xmlns:a16="http://schemas.microsoft.com/office/drawing/2014/main" id="{D21F20D1-94F8-91A5-DA42-E9441A5AC09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479" name="Picture 2478" descr="A green leaf on a black background&#10;&#10;Description automatically generated">
                <a:extLst>
                  <a:ext uri="{FF2B5EF4-FFF2-40B4-BE49-F238E27FC236}">
                    <a16:creationId xmlns:a16="http://schemas.microsoft.com/office/drawing/2014/main" id="{0681E108-6F75-730B-1662-E490AC5BA6D0}"/>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480" name="Picture 2479" descr="A close up of a leaf&#10;&#10;Description automatically generated">
                <a:extLst>
                  <a:ext uri="{FF2B5EF4-FFF2-40B4-BE49-F238E27FC236}">
                    <a16:creationId xmlns:a16="http://schemas.microsoft.com/office/drawing/2014/main" id="{80EE0C40-C590-712E-FB91-44A7FB4CE28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481" name="Picture 2480" descr="A close up of a leaf&#10;&#10;Description automatically generated">
                <a:extLst>
                  <a:ext uri="{FF2B5EF4-FFF2-40B4-BE49-F238E27FC236}">
                    <a16:creationId xmlns:a16="http://schemas.microsoft.com/office/drawing/2014/main" id="{2DA6A026-683D-7AAC-A1FA-671C5DA78D29}"/>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482" name="Picture 2481" descr="A green leaf on a black background&#10;&#10;Description automatically generated">
                <a:extLst>
                  <a:ext uri="{FF2B5EF4-FFF2-40B4-BE49-F238E27FC236}">
                    <a16:creationId xmlns:a16="http://schemas.microsoft.com/office/drawing/2014/main" id="{28F4BBE6-94B0-188C-66AB-10F984D8552A}"/>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483" name="Picture 2482" descr="A green leaf on a black background&#10;&#10;Description automatically generated">
                <a:extLst>
                  <a:ext uri="{FF2B5EF4-FFF2-40B4-BE49-F238E27FC236}">
                    <a16:creationId xmlns:a16="http://schemas.microsoft.com/office/drawing/2014/main" id="{3D3413D2-CF0A-A1F4-D51C-A7CE8EAC8BF5}"/>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484" name="Picture 2483" descr="A green leaf on a black background&#10;&#10;Description automatically generated">
                <a:extLst>
                  <a:ext uri="{FF2B5EF4-FFF2-40B4-BE49-F238E27FC236}">
                    <a16:creationId xmlns:a16="http://schemas.microsoft.com/office/drawing/2014/main" id="{C9081F6C-D9F7-6C54-EEA8-155517A8BAB7}"/>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485" name="Picture 2484" descr="A close up of a leaf&#10;&#10;Description automatically generated">
                <a:extLst>
                  <a:ext uri="{FF2B5EF4-FFF2-40B4-BE49-F238E27FC236}">
                    <a16:creationId xmlns:a16="http://schemas.microsoft.com/office/drawing/2014/main" id="{6FF53829-93BD-19F8-9B99-0DA91E8C5391}"/>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486" name="Picture 2485" descr="A green leaf on a black background&#10;&#10;Description automatically generated">
                <a:extLst>
                  <a:ext uri="{FF2B5EF4-FFF2-40B4-BE49-F238E27FC236}">
                    <a16:creationId xmlns:a16="http://schemas.microsoft.com/office/drawing/2014/main" id="{52BB6EDE-CD15-CE8F-525D-0243778D95E6}"/>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487" name="Picture 2486" descr="A close up of a leaf&#10;&#10;Description automatically generated">
                <a:extLst>
                  <a:ext uri="{FF2B5EF4-FFF2-40B4-BE49-F238E27FC236}">
                    <a16:creationId xmlns:a16="http://schemas.microsoft.com/office/drawing/2014/main" id="{5B6C13DA-CAB7-1AF2-68BE-451BE81FAE1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488" name="Picture 2487" descr="A green leaf on a black background&#10;&#10;Description automatically generated">
                <a:extLst>
                  <a:ext uri="{FF2B5EF4-FFF2-40B4-BE49-F238E27FC236}">
                    <a16:creationId xmlns:a16="http://schemas.microsoft.com/office/drawing/2014/main" id="{D593BF67-CA5B-22C7-C7FA-2596C17A4FC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489" name="Picture 2488" descr="A close up of a leaf&#10;&#10;Description automatically generated">
                <a:extLst>
                  <a:ext uri="{FF2B5EF4-FFF2-40B4-BE49-F238E27FC236}">
                    <a16:creationId xmlns:a16="http://schemas.microsoft.com/office/drawing/2014/main" id="{380594E9-5780-B89D-E9BA-71610AF9531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490" name="Picture 2489" descr="A green leaf on a black background&#10;&#10;Description automatically generated">
                <a:extLst>
                  <a:ext uri="{FF2B5EF4-FFF2-40B4-BE49-F238E27FC236}">
                    <a16:creationId xmlns:a16="http://schemas.microsoft.com/office/drawing/2014/main" id="{F54E736E-D92C-5A1D-0E24-9D2BF913D1C7}"/>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491" name="Picture 2490" descr="A close up of a leaf&#10;&#10;Description automatically generated">
                <a:extLst>
                  <a:ext uri="{FF2B5EF4-FFF2-40B4-BE49-F238E27FC236}">
                    <a16:creationId xmlns:a16="http://schemas.microsoft.com/office/drawing/2014/main" id="{0E239702-70DA-429B-466E-F06A70DCBC1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492" name="Picture 2491" descr="A green leaf on a black background&#10;&#10;Description automatically generated">
                <a:extLst>
                  <a:ext uri="{FF2B5EF4-FFF2-40B4-BE49-F238E27FC236}">
                    <a16:creationId xmlns:a16="http://schemas.microsoft.com/office/drawing/2014/main" id="{B967E2E8-BE47-CD13-DC94-584BDFF1D1D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493" name="Picture 2492" descr="A close up of a leaf&#10;&#10;Description automatically generated">
                <a:extLst>
                  <a:ext uri="{FF2B5EF4-FFF2-40B4-BE49-F238E27FC236}">
                    <a16:creationId xmlns:a16="http://schemas.microsoft.com/office/drawing/2014/main" id="{DB6E2FA8-FFB2-CB6B-AF8A-73EC26AAE5E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494" name="Picture 2493" descr="A green leaf on a black background&#10;&#10;Description automatically generated">
                <a:extLst>
                  <a:ext uri="{FF2B5EF4-FFF2-40B4-BE49-F238E27FC236}">
                    <a16:creationId xmlns:a16="http://schemas.microsoft.com/office/drawing/2014/main" id="{EF0DBB7F-C9C8-8BAF-BD5E-28CE516BBDD2}"/>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495" name="Picture 2494" descr="A green leaf on a black background&#10;&#10;Description automatically generated">
                <a:extLst>
                  <a:ext uri="{FF2B5EF4-FFF2-40B4-BE49-F238E27FC236}">
                    <a16:creationId xmlns:a16="http://schemas.microsoft.com/office/drawing/2014/main" id="{9529395C-8FE7-5BEA-96AC-D26821004628}"/>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496" name="Picture 2495" descr="A green leaf on a black background&#10;&#10;Description automatically generated">
                <a:extLst>
                  <a:ext uri="{FF2B5EF4-FFF2-40B4-BE49-F238E27FC236}">
                    <a16:creationId xmlns:a16="http://schemas.microsoft.com/office/drawing/2014/main" id="{E3FD3CAD-149A-9362-1892-B8A4FCDA250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497" name="Picture 2496" descr="A green leaf on a black background&#10;&#10;Description automatically generated">
                <a:extLst>
                  <a:ext uri="{FF2B5EF4-FFF2-40B4-BE49-F238E27FC236}">
                    <a16:creationId xmlns:a16="http://schemas.microsoft.com/office/drawing/2014/main" id="{BB74D701-F319-6D0B-4617-1176FE16CC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498" name="Picture 2497" descr="A green leaf on a black background&#10;&#10;Description automatically generated">
                <a:extLst>
                  <a:ext uri="{FF2B5EF4-FFF2-40B4-BE49-F238E27FC236}">
                    <a16:creationId xmlns:a16="http://schemas.microsoft.com/office/drawing/2014/main" id="{A1505180-5CA0-E76B-2585-8DD66FA60A1F}"/>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499" name="Picture 2498" descr="A close up of a leaf&#10;&#10;Description automatically generated">
                <a:extLst>
                  <a:ext uri="{FF2B5EF4-FFF2-40B4-BE49-F238E27FC236}">
                    <a16:creationId xmlns:a16="http://schemas.microsoft.com/office/drawing/2014/main" id="{3D400F90-0F44-84CA-B2F2-6408B5317CC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500" name="Picture 2499" descr="A green leaf on a black background&#10;&#10;Description automatically generated">
                <a:extLst>
                  <a:ext uri="{FF2B5EF4-FFF2-40B4-BE49-F238E27FC236}">
                    <a16:creationId xmlns:a16="http://schemas.microsoft.com/office/drawing/2014/main" id="{41C9CD7D-A452-CDD5-B9D2-B4105E2C7A9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501" name="Picture 2500" descr="A close up of a leaf&#10;&#10;Description automatically generated">
                <a:extLst>
                  <a:ext uri="{FF2B5EF4-FFF2-40B4-BE49-F238E27FC236}">
                    <a16:creationId xmlns:a16="http://schemas.microsoft.com/office/drawing/2014/main" id="{00F918B4-439A-2194-DBC8-74ACF723BC32}"/>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502" name="Picture 2501" descr="A green leaf on a black background&#10;&#10;Description automatically generated">
                <a:extLst>
                  <a:ext uri="{FF2B5EF4-FFF2-40B4-BE49-F238E27FC236}">
                    <a16:creationId xmlns:a16="http://schemas.microsoft.com/office/drawing/2014/main" id="{D8503B60-EB92-3E75-9B5E-849B31666C3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503" name="Picture 2502" descr="A close up of a leaf&#10;&#10;Description automatically generated">
                <a:extLst>
                  <a:ext uri="{FF2B5EF4-FFF2-40B4-BE49-F238E27FC236}">
                    <a16:creationId xmlns:a16="http://schemas.microsoft.com/office/drawing/2014/main" id="{22D13D56-E3D1-E220-AEE2-D95833560442}"/>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2245" name="Group 2244">
              <a:extLst>
                <a:ext uri="{FF2B5EF4-FFF2-40B4-BE49-F238E27FC236}">
                  <a16:creationId xmlns:a16="http://schemas.microsoft.com/office/drawing/2014/main" id="{AC1AD007-9192-CCDF-D411-D52014212BAF}"/>
                </a:ext>
              </a:extLst>
            </p:cNvPr>
            <p:cNvGrpSpPr/>
            <p:nvPr/>
          </p:nvGrpSpPr>
          <p:grpSpPr>
            <a:xfrm>
              <a:off x="1164298" y="40332668"/>
              <a:ext cx="8748711" cy="14182236"/>
              <a:chOff x="1593512" y="-1920690"/>
              <a:chExt cx="8748711" cy="14182236"/>
            </a:xfrm>
          </p:grpSpPr>
          <p:pic>
            <p:nvPicPr>
              <p:cNvPr id="2441" name="Picture 2440" descr="A green leaf on a black background&#10;&#10;Description automatically generated">
                <a:extLst>
                  <a:ext uri="{FF2B5EF4-FFF2-40B4-BE49-F238E27FC236}">
                    <a16:creationId xmlns:a16="http://schemas.microsoft.com/office/drawing/2014/main" id="{C7E4A9C3-9BAA-6AB1-6927-4D8BD3FA6FA3}"/>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442" name="Picture 2441" descr="A green leaf on a black background&#10;&#10;Description automatically generated">
                <a:extLst>
                  <a:ext uri="{FF2B5EF4-FFF2-40B4-BE49-F238E27FC236}">
                    <a16:creationId xmlns:a16="http://schemas.microsoft.com/office/drawing/2014/main" id="{D7AFDDA3-4E37-F53B-2D7B-48B30AEA1E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443" name="Picture 2442" descr="A green leaf on a black background&#10;&#10;Description automatically generated">
                <a:extLst>
                  <a:ext uri="{FF2B5EF4-FFF2-40B4-BE49-F238E27FC236}">
                    <a16:creationId xmlns:a16="http://schemas.microsoft.com/office/drawing/2014/main" id="{30977BB7-501F-D04E-5287-395379B12CD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444" name="Picture 2443">
                <a:extLst>
                  <a:ext uri="{FF2B5EF4-FFF2-40B4-BE49-F238E27FC236}">
                    <a16:creationId xmlns:a16="http://schemas.microsoft.com/office/drawing/2014/main" id="{ADA5E43E-4A21-5806-3E59-7B8F7320DD3D}"/>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445" name="Picture 2444">
                <a:extLst>
                  <a:ext uri="{FF2B5EF4-FFF2-40B4-BE49-F238E27FC236}">
                    <a16:creationId xmlns:a16="http://schemas.microsoft.com/office/drawing/2014/main" id="{5CE7157C-7F53-5DE5-BDFD-504007A612B7}"/>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446" name="Picture 2445">
                <a:extLst>
                  <a:ext uri="{FF2B5EF4-FFF2-40B4-BE49-F238E27FC236}">
                    <a16:creationId xmlns:a16="http://schemas.microsoft.com/office/drawing/2014/main" id="{71A1A246-359F-E18D-0E87-ECFB3C311D88}"/>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447" name="Picture 2446" descr="A green leaf on a black background&#10;&#10;Description automatically generated">
                <a:extLst>
                  <a:ext uri="{FF2B5EF4-FFF2-40B4-BE49-F238E27FC236}">
                    <a16:creationId xmlns:a16="http://schemas.microsoft.com/office/drawing/2014/main" id="{FF71C231-5EC1-20E1-E02B-19F55A416835}"/>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448" name="Picture 2447" descr="A green leaf on a black background&#10;&#10;Description automatically generated">
                <a:extLst>
                  <a:ext uri="{FF2B5EF4-FFF2-40B4-BE49-F238E27FC236}">
                    <a16:creationId xmlns:a16="http://schemas.microsoft.com/office/drawing/2014/main" id="{D89FAC7B-59EE-3CC3-9A60-7272ACA9560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449" name="Picture 2448" descr="A green leaf on a black background&#10;&#10;Description automatically generated">
                <a:extLst>
                  <a:ext uri="{FF2B5EF4-FFF2-40B4-BE49-F238E27FC236}">
                    <a16:creationId xmlns:a16="http://schemas.microsoft.com/office/drawing/2014/main" id="{423CC6EB-6951-3D57-EE5E-2324B4793056}"/>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450" name="Picture 2449">
                <a:extLst>
                  <a:ext uri="{FF2B5EF4-FFF2-40B4-BE49-F238E27FC236}">
                    <a16:creationId xmlns:a16="http://schemas.microsoft.com/office/drawing/2014/main" id="{900F0F91-BC7B-1DF2-4B0C-BFD08BCECD0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451" name="Picture 2450">
                <a:extLst>
                  <a:ext uri="{FF2B5EF4-FFF2-40B4-BE49-F238E27FC236}">
                    <a16:creationId xmlns:a16="http://schemas.microsoft.com/office/drawing/2014/main" id="{CE96BF3C-C367-9BC1-3031-524588CFFD13}"/>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452" name="Picture 2451">
                <a:extLst>
                  <a:ext uri="{FF2B5EF4-FFF2-40B4-BE49-F238E27FC236}">
                    <a16:creationId xmlns:a16="http://schemas.microsoft.com/office/drawing/2014/main" id="{4CDF16B4-C50C-8745-2659-D2E0875D53FA}"/>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453" name="Picture 2452" descr="A green leaf on a black background&#10;&#10;Description automatically generated">
                <a:extLst>
                  <a:ext uri="{FF2B5EF4-FFF2-40B4-BE49-F238E27FC236}">
                    <a16:creationId xmlns:a16="http://schemas.microsoft.com/office/drawing/2014/main" id="{084A1C17-DA66-99D6-24AF-D2AFF6A0AD40}"/>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2246" name="Group 2245">
              <a:extLst>
                <a:ext uri="{FF2B5EF4-FFF2-40B4-BE49-F238E27FC236}">
                  <a16:creationId xmlns:a16="http://schemas.microsoft.com/office/drawing/2014/main" id="{52B7D227-2AF0-E3C1-AA0C-6A5A9F0F96B7}"/>
                </a:ext>
              </a:extLst>
            </p:cNvPr>
            <p:cNvGrpSpPr/>
            <p:nvPr/>
          </p:nvGrpSpPr>
          <p:grpSpPr>
            <a:xfrm>
              <a:off x="-1174966" y="50380542"/>
              <a:ext cx="14822801" cy="13270443"/>
              <a:chOff x="-1011096" y="-1793674"/>
              <a:chExt cx="14822801" cy="13270443"/>
            </a:xfrm>
          </p:grpSpPr>
          <p:pic>
            <p:nvPicPr>
              <p:cNvPr id="2391" name="Picture 2390" descr="A close up of a leaf&#10;&#10;Description automatically generated">
                <a:extLst>
                  <a:ext uri="{FF2B5EF4-FFF2-40B4-BE49-F238E27FC236}">
                    <a16:creationId xmlns:a16="http://schemas.microsoft.com/office/drawing/2014/main" id="{49F896E3-B918-9555-13EA-0EA2BA5AD20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92" name="Picture 2391" descr="A green leaf on a black background&#10;&#10;Description automatically generated">
                <a:extLst>
                  <a:ext uri="{FF2B5EF4-FFF2-40B4-BE49-F238E27FC236}">
                    <a16:creationId xmlns:a16="http://schemas.microsoft.com/office/drawing/2014/main" id="{281D761F-E086-3514-2845-3A53A4407D71}"/>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93" name="Picture 2392" descr="A close up of a leaf&#10;&#10;Description automatically generated">
                <a:extLst>
                  <a:ext uri="{FF2B5EF4-FFF2-40B4-BE49-F238E27FC236}">
                    <a16:creationId xmlns:a16="http://schemas.microsoft.com/office/drawing/2014/main" id="{6E6063F8-E670-6724-F156-58D8D84FB64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94" name="Picture 2393" descr="A close up of a leaf&#10;&#10;Description automatically generated">
                <a:extLst>
                  <a:ext uri="{FF2B5EF4-FFF2-40B4-BE49-F238E27FC236}">
                    <a16:creationId xmlns:a16="http://schemas.microsoft.com/office/drawing/2014/main" id="{2B46B23C-8FE7-A3AF-E599-E02B4B210731}"/>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95" name="Picture 2394" descr="A close up of a leaf&#10;&#10;Description automatically generated">
                <a:extLst>
                  <a:ext uri="{FF2B5EF4-FFF2-40B4-BE49-F238E27FC236}">
                    <a16:creationId xmlns:a16="http://schemas.microsoft.com/office/drawing/2014/main" id="{DBACD09B-BA36-AAC5-0276-F031A2DD8CD4}"/>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96" name="Picture 2395" descr="A close up of a leaf&#10;&#10;Description automatically generated">
                <a:extLst>
                  <a:ext uri="{FF2B5EF4-FFF2-40B4-BE49-F238E27FC236}">
                    <a16:creationId xmlns:a16="http://schemas.microsoft.com/office/drawing/2014/main" id="{CDC396D4-9D8E-39F8-A3D5-76AD8DBF4522}"/>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97" name="Picture 2396" descr="A close up of a leaf&#10;&#10;Description automatically generated">
                <a:extLst>
                  <a:ext uri="{FF2B5EF4-FFF2-40B4-BE49-F238E27FC236}">
                    <a16:creationId xmlns:a16="http://schemas.microsoft.com/office/drawing/2014/main" id="{78AAF183-5422-2924-CDFA-77E282F266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98" name="Picture 2397" descr="A green leaf on a black background&#10;&#10;Description automatically generated">
                <a:extLst>
                  <a:ext uri="{FF2B5EF4-FFF2-40B4-BE49-F238E27FC236}">
                    <a16:creationId xmlns:a16="http://schemas.microsoft.com/office/drawing/2014/main" id="{18A52A1E-DA5B-E1C1-F882-F05046A2162F}"/>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99" name="Picture 2398" descr="A green leaf on a black background&#10;&#10;Description automatically generated">
                <a:extLst>
                  <a:ext uri="{FF2B5EF4-FFF2-40B4-BE49-F238E27FC236}">
                    <a16:creationId xmlns:a16="http://schemas.microsoft.com/office/drawing/2014/main" id="{5D5A7D1A-270D-CDBA-A52F-860644A3357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400" name="Picture 2399" descr="A green leaf on a black background&#10;&#10;Description automatically generated">
                <a:extLst>
                  <a:ext uri="{FF2B5EF4-FFF2-40B4-BE49-F238E27FC236}">
                    <a16:creationId xmlns:a16="http://schemas.microsoft.com/office/drawing/2014/main" id="{1A9ED4B9-8AE5-F329-61F9-4E9580AF6EF9}"/>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401" name="Picture 2400" descr="A green leaf on a black background&#10;&#10;Description automatically generated">
                <a:extLst>
                  <a:ext uri="{FF2B5EF4-FFF2-40B4-BE49-F238E27FC236}">
                    <a16:creationId xmlns:a16="http://schemas.microsoft.com/office/drawing/2014/main" id="{B141F076-E64C-6B06-D43B-57C3BE4FB51F}"/>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402" name="Picture 2401" descr="A close up of a leaf&#10;&#10;Description automatically generated">
                <a:extLst>
                  <a:ext uri="{FF2B5EF4-FFF2-40B4-BE49-F238E27FC236}">
                    <a16:creationId xmlns:a16="http://schemas.microsoft.com/office/drawing/2014/main" id="{DE5049A2-52FF-EEA7-C6AC-581EC5B4F0E9}"/>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403" name="Picture 2402" descr="A green leaf on a black background&#10;&#10;Description automatically generated">
                <a:extLst>
                  <a:ext uri="{FF2B5EF4-FFF2-40B4-BE49-F238E27FC236}">
                    <a16:creationId xmlns:a16="http://schemas.microsoft.com/office/drawing/2014/main" id="{E496AA13-58A9-A555-5530-ABC3D4794F7E}"/>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404" name="Picture 2403" descr="A close up of a leaf&#10;&#10;Description automatically generated">
                <a:extLst>
                  <a:ext uri="{FF2B5EF4-FFF2-40B4-BE49-F238E27FC236}">
                    <a16:creationId xmlns:a16="http://schemas.microsoft.com/office/drawing/2014/main" id="{C1897A8D-BC1C-3200-AB4E-7DF681B5ADC9}"/>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405" name="Picture 2404" descr="A green leaf on a black background&#10;&#10;Description automatically generated">
                <a:extLst>
                  <a:ext uri="{FF2B5EF4-FFF2-40B4-BE49-F238E27FC236}">
                    <a16:creationId xmlns:a16="http://schemas.microsoft.com/office/drawing/2014/main" id="{5BB32490-1F1A-1BBF-8B22-A68B8F96A614}"/>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406" name="Picture 2405" descr="A close up of a leaf&#10;&#10;Description automatically generated">
                <a:extLst>
                  <a:ext uri="{FF2B5EF4-FFF2-40B4-BE49-F238E27FC236}">
                    <a16:creationId xmlns:a16="http://schemas.microsoft.com/office/drawing/2014/main" id="{2270DB40-58BA-A07C-A8A2-38A566565C93}"/>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407" name="Picture 2406" descr="A close up of a leaf&#10;&#10;Description automatically generated">
                <a:extLst>
                  <a:ext uri="{FF2B5EF4-FFF2-40B4-BE49-F238E27FC236}">
                    <a16:creationId xmlns:a16="http://schemas.microsoft.com/office/drawing/2014/main" id="{7757325C-9F95-68F3-9735-E0F98187418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408" name="Picture 2407" descr="A green leaf on a black background&#10;&#10;Description automatically generated">
                <a:extLst>
                  <a:ext uri="{FF2B5EF4-FFF2-40B4-BE49-F238E27FC236}">
                    <a16:creationId xmlns:a16="http://schemas.microsoft.com/office/drawing/2014/main" id="{E8D99FA5-D4C7-D09A-CB37-B2F0D9D03BAB}"/>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409" name="Picture 2408" descr="A green leaf on a black background&#10;&#10;Description automatically generated">
                <a:extLst>
                  <a:ext uri="{FF2B5EF4-FFF2-40B4-BE49-F238E27FC236}">
                    <a16:creationId xmlns:a16="http://schemas.microsoft.com/office/drawing/2014/main" id="{D0997221-CFF3-D8F6-C1A1-D611A527C90D}"/>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410" name="Picture 2409" descr="A close up of a leaf&#10;&#10;Description automatically generated">
                <a:extLst>
                  <a:ext uri="{FF2B5EF4-FFF2-40B4-BE49-F238E27FC236}">
                    <a16:creationId xmlns:a16="http://schemas.microsoft.com/office/drawing/2014/main" id="{7B9833A9-62D6-0569-6387-144C1552B8BA}"/>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411" name="Picture 2410" descr="A green leaf on a black background&#10;&#10;Description automatically generated">
                <a:extLst>
                  <a:ext uri="{FF2B5EF4-FFF2-40B4-BE49-F238E27FC236}">
                    <a16:creationId xmlns:a16="http://schemas.microsoft.com/office/drawing/2014/main" id="{E1EC44DA-AAB9-E3CE-83EC-D625E87DF6C0}"/>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412" name="Picture 2411" descr="A green leaf on a black background&#10;&#10;Description automatically generated">
                <a:extLst>
                  <a:ext uri="{FF2B5EF4-FFF2-40B4-BE49-F238E27FC236}">
                    <a16:creationId xmlns:a16="http://schemas.microsoft.com/office/drawing/2014/main" id="{896BA61A-CD5C-C815-B786-A88FC420D0B7}"/>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413" name="Picture 2412" descr="A close up of a leaf&#10;&#10;Description automatically generated">
                <a:extLst>
                  <a:ext uri="{FF2B5EF4-FFF2-40B4-BE49-F238E27FC236}">
                    <a16:creationId xmlns:a16="http://schemas.microsoft.com/office/drawing/2014/main" id="{4107809D-A242-7C80-37FB-0B9C501CD24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414" name="Picture 2413" descr="A green leaf on a black background&#10;&#10;Description automatically generated">
                <a:extLst>
                  <a:ext uri="{FF2B5EF4-FFF2-40B4-BE49-F238E27FC236}">
                    <a16:creationId xmlns:a16="http://schemas.microsoft.com/office/drawing/2014/main" id="{6971E02B-EDBF-E66B-BA1F-38A3DA6742CC}"/>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415" name="Picture 2414" descr="A close up of a leaf&#10;&#10;Description automatically generated">
                <a:extLst>
                  <a:ext uri="{FF2B5EF4-FFF2-40B4-BE49-F238E27FC236}">
                    <a16:creationId xmlns:a16="http://schemas.microsoft.com/office/drawing/2014/main" id="{CE9A8DF8-423F-E496-8360-BD220AFD9AB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416" name="Picture 2415" descr="A green leaf on a black background&#10;&#10;Description automatically generated">
                <a:extLst>
                  <a:ext uri="{FF2B5EF4-FFF2-40B4-BE49-F238E27FC236}">
                    <a16:creationId xmlns:a16="http://schemas.microsoft.com/office/drawing/2014/main" id="{2A7A722C-3BC5-2ADF-C444-94E68CCD1CD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417" name="Picture 2416" descr="A close up of a leaf&#10;&#10;Description automatically generated">
                <a:extLst>
                  <a:ext uri="{FF2B5EF4-FFF2-40B4-BE49-F238E27FC236}">
                    <a16:creationId xmlns:a16="http://schemas.microsoft.com/office/drawing/2014/main" id="{191B2A04-9524-FD80-569F-E4231DF699A2}"/>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418" name="Picture 2417" descr="A close up of a leaf&#10;&#10;Description automatically generated">
                <a:extLst>
                  <a:ext uri="{FF2B5EF4-FFF2-40B4-BE49-F238E27FC236}">
                    <a16:creationId xmlns:a16="http://schemas.microsoft.com/office/drawing/2014/main" id="{C8E2867B-5A28-476C-30E3-93E14871F947}"/>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419" name="Picture 2418" descr="A green leaf on a black background&#10;&#10;Description automatically generated">
                <a:extLst>
                  <a:ext uri="{FF2B5EF4-FFF2-40B4-BE49-F238E27FC236}">
                    <a16:creationId xmlns:a16="http://schemas.microsoft.com/office/drawing/2014/main" id="{3163D53E-D5FA-7490-0F51-7872A39FFD93}"/>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420" name="Picture 2419" descr="A green leaf on a black background&#10;&#10;Description automatically generated">
                <a:extLst>
                  <a:ext uri="{FF2B5EF4-FFF2-40B4-BE49-F238E27FC236}">
                    <a16:creationId xmlns:a16="http://schemas.microsoft.com/office/drawing/2014/main" id="{632976B3-AE7B-D79C-AA44-90306EDB078D}"/>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421" name="Picture 2420" descr="A green leaf on a black background&#10;&#10;Description automatically generated">
                <a:extLst>
                  <a:ext uri="{FF2B5EF4-FFF2-40B4-BE49-F238E27FC236}">
                    <a16:creationId xmlns:a16="http://schemas.microsoft.com/office/drawing/2014/main" id="{6675369B-0389-CA88-751A-E8DE8615DE77}"/>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422" name="Picture 2421" descr="A close up of a leaf&#10;&#10;Description automatically generated">
                <a:extLst>
                  <a:ext uri="{FF2B5EF4-FFF2-40B4-BE49-F238E27FC236}">
                    <a16:creationId xmlns:a16="http://schemas.microsoft.com/office/drawing/2014/main" id="{860B3646-6835-F208-1D55-63C04CB362C5}"/>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423" name="Picture 2422" descr="A green leaf on a black background&#10;&#10;Description automatically generated">
                <a:extLst>
                  <a:ext uri="{FF2B5EF4-FFF2-40B4-BE49-F238E27FC236}">
                    <a16:creationId xmlns:a16="http://schemas.microsoft.com/office/drawing/2014/main" id="{81367D5C-3BAB-8EAE-5FCD-2EE89EA50063}"/>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424" name="Picture 2423" descr="A close up of a leaf&#10;&#10;Description automatically generated">
                <a:extLst>
                  <a:ext uri="{FF2B5EF4-FFF2-40B4-BE49-F238E27FC236}">
                    <a16:creationId xmlns:a16="http://schemas.microsoft.com/office/drawing/2014/main" id="{8269CA1D-CB2B-BBF4-ECAE-973CD0A28EB0}"/>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425" name="Picture 2424" descr="A green leaf on a black background&#10;&#10;Description automatically generated">
                <a:extLst>
                  <a:ext uri="{FF2B5EF4-FFF2-40B4-BE49-F238E27FC236}">
                    <a16:creationId xmlns:a16="http://schemas.microsoft.com/office/drawing/2014/main" id="{DB1E17AE-924A-A6FF-DEEA-1456575878BA}"/>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426" name="Picture 2425" descr="A close up of a leaf&#10;&#10;Description automatically generated">
                <a:extLst>
                  <a:ext uri="{FF2B5EF4-FFF2-40B4-BE49-F238E27FC236}">
                    <a16:creationId xmlns:a16="http://schemas.microsoft.com/office/drawing/2014/main" id="{F75FF4A9-8C1B-6E35-6655-B60FD8FE9B33}"/>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427" name="Picture 2426" descr="A green leaf on a black background&#10;&#10;Description automatically generated">
                <a:extLst>
                  <a:ext uri="{FF2B5EF4-FFF2-40B4-BE49-F238E27FC236}">
                    <a16:creationId xmlns:a16="http://schemas.microsoft.com/office/drawing/2014/main" id="{BF68494E-B5EF-AF03-B805-1E59C1D34F67}"/>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428" name="Picture 2427" descr="A close up of a leaf&#10;&#10;Description automatically generated">
                <a:extLst>
                  <a:ext uri="{FF2B5EF4-FFF2-40B4-BE49-F238E27FC236}">
                    <a16:creationId xmlns:a16="http://schemas.microsoft.com/office/drawing/2014/main" id="{82E0954F-8E71-FC57-B7E6-A6E027C18BC6}"/>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429" name="Picture 2428" descr="A green leaf on a black background&#10;&#10;Description automatically generated">
                <a:extLst>
                  <a:ext uri="{FF2B5EF4-FFF2-40B4-BE49-F238E27FC236}">
                    <a16:creationId xmlns:a16="http://schemas.microsoft.com/office/drawing/2014/main" id="{0D68AF8B-8B72-D4EB-9C0F-4B6C3CE18757}"/>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430" name="Picture 2429" descr="A close up of a leaf&#10;&#10;Description automatically generated">
                <a:extLst>
                  <a:ext uri="{FF2B5EF4-FFF2-40B4-BE49-F238E27FC236}">
                    <a16:creationId xmlns:a16="http://schemas.microsoft.com/office/drawing/2014/main" id="{FCBDF7BD-BA96-7D4A-EE05-2F8D57BB151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431" name="Picture 2430" descr="A green leaf on a black background&#10;&#10;Description automatically generated">
                <a:extLst>
                  <a:ext uri="{FF2B5EF4-FFF2-40B4-BE49-F238E27FC236}">
                    <a16:creationId xmlns:a16="http://schemas.microsoft.com/office/drawing/2014/main" id="{2BA90057-3EBE-FDE9-1F79-A46DD1C2CA9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432" name="Picture 2431" descr="A green leaf on a black background&#10;&#10;Description automatically generated">
                <a:extLst>
                  <a:ext uri="{FF2B5EF4-FFF2-40B4-BE49-F238E27FC236}">
                    <a16:creationId xmlns:a16="http://schemas.microsoft.com/office/drawing/2014/main" id="{EC756DF1-6BEC-1BBE-5010-B2E62B341112}"/>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433" name="Picture 2432" descr="A green leaf on a black background&#10;&#10;Description automatically generated">
                <a:extLst>
                  <a:ext uri="{FF2B5EF4-FFF2-40B4-BE49-F238E27FC236}">
                    <a16:creationId xmlns:a16="http://schemas.microsoft.com/office/drawing/2014/main" id="{0E93FC35-F156-4024-0742-AFB276BD59B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434" name="Picture 2433" descr="A green leaf on a black background&#10;&#10;Description automatically generated">
                <a:extLst>
                  <a:ext uri="{FF2B5EF4-FFF2-40B4-BE49-F238E27FC236}">
                    <a16:creationId xmlns:a16="http://schemas.microsoft.com/office/drawing/2014/main" id="{BDC47138-AB92-D930-FC91-8B57A04CF247}"/>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435" name="Picture 2434" descr="A green leaf on a black background&#10;&#10;Description automatically generated">
                <a:extLst>
                  <a:ext uri="{FF2B5EF4-FFF2-40B4-BE49-F238E27FC236}">
                    <a16:creationId xmlns:a16="http://schemas.microsoft.com/office/drawing/2014/main" id="{969AF523-7875-10A9-4CF7-8702B3E5D346}"/>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436" name="Picture 2435" descr="A close up of a leaf&#10;&#10;Description automatically generated">
                <a:extLst>
                  <a:ext uri="{FF2B5EF4-FFF2-40B4-BE49-F238E27FC236}">
                    <a16:creationId xmlns:a16="http://schemas.microsoft.com/office/drawing/2014/main" id="{2244BC19-3EE6-D44A-3FFB-8B8A0E2E7C0D}"/>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437" name="Picture 2436" descr="A green leaf on a black background&#10;&#10;Description automatically generated">
                <a:extLst>
                  <a:ext uri="{FF2B5EF4-FFF2-40B4-BE49-F238E27FC236}">
                    <a16:creationId xmlns:a16="http://schemas.microsoft.com/office/drawing/2014/main" id="{F16C380E-4681-8B66-0743-088534268E34}"/>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438" name="Picture 2437" descr="A close up of a leaf&#10;&#10;Description automatically generated">
                <a:extLst>
                  <a:ext uri="{FF2B5EF4-FFF2-40B4-BE49-F238E27FC236}">
                    <a16:creationId xmlns:a16="http://schemas.microsoft.com/office/drawing/2014/main" id="{16984491-2A29-FC98-A99F-A27A38E9F1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439" name="Picture 2438" descr="A green leaf on a black background&#10;&#10;Description automatically generated">
                <a:extLst>
                  <a:ext uri="{FF2B5EF4-FFF2-40B4-BE49-F238E27FC236}">
                    <a16:creationId xmlns:a16="http://schemas.microsoft.com/office/drawing/2014/main" id="{531DC6B8-7DE4-2F17-630F-F4A72B394C0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440" name="Picture 2439" descr="A close up of a leaf&#10;&#10;Description automatically generated">
                <a:extLst>
                  <a:ext uri="{FF2B5EF4-FFF2-40B4-BE49-F238E27FC236}">
                    <a16:creationId xmlns:a16="http://schemas.microsoft.com/office/drawing/2014/main" id="{610AB3B5-3FBD-4B48-925E-579812BACDE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2247" name="Group 2246">
              <a:extLst>
                <a:ext uri="{FF2B5EF4-FFF2-40B4-BE49-F238E27FC236}">
                  <a16:creationId xmlns:a16="http://schemas.microsoft.com/office/drawing/2014/main" id="{46F3412B-02BF-E08F-A653-AB7D38E5A0E0}"/>
                </a:ext>
              </a:extLst>
            </p:cNvPr>
            <p:cNvGrpSpPr/>
            <p:nvPr/>
          </p:nvGrpSpPr>
          <p:grpSpPr>
            <a:xfrm>
              <a:off x="1617272" y="52494767"/>
              <a:ext cx="8748711" cy="14182236"/>
              <a:chOff x="1593512" y="-1920690"/>
              <a:chExt cx="8748711" cy="14182236"/>
            </a:xfrm>
          </p:grpSpPr>
          <p:pic>
            <p:nvPicPr>
              <p:cNvPr id="2378" name="Picture 2377" descr="A green leaf on a black background&#10;&#10;Description automatically generated">
                <a:extLst>
                  <a:ext uri="{FF2B5EF4-FFF2-40B4-BE49-F238E27FC236}">
                    <a16:creationId xmlns:a16="http://schemas.microsoft.com/office/drawing/2014/main" id="{895FC8E2-164B-A2F8-E57D-9A1D15D1C93F}"/>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379" name="Picture 2378" descr="A green leaf on a black background&#10;&#10;Description automatically generated">
                <a:extLst>
                  <a:ext uri="{FF2B5EF4-FFF2-40B4-BE49-F238E27FC236}">
                    <a16:creationId xmlns:a16="http://schemas.microsoft.com/office/drawing/2014/main" id="{792DA9CF-3A12-B346-87CA-92F270C95A66}"/>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80" name="Picture 2379" descr="A green leaf on a black background&#10;&#10;Description automatically generated">
                <a:extLst>
                  <a:ext uri="{FF2B5EF4-FFF2-40B4-BE49-F238E27FC236}">
                    <a16:creationId xmlns:a16="http://schemas.microsoft.com/office/drawing/2014/main" id="{F96563A7-A17F-A75B-39A3-20F6FF994D4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81" name="Picture 2380">
                <a:extLst>
                  <a:ext uri="{FF2B5EF4-FFF2-40B4-BE49-F238E27FC236}">
                    <a16:creationId xmlns:a16="http://schemas.microsoft.com/office/drawing/2014/main" id="{EC50004A-7C64-9EBC-7B60-D0301D938591}"/>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82" name="Picture 2381">
                <a:extLst>
                  <a:ext uri="{FF2B5EF4-FFF2-40B4-BE49-F238E27FC236}">
                    <a16:creationId xmlns:a16="http://schemas.microsoft.com/office/drawing/2014/main" id="{3D39FD6E-7636-ED4B-EB09-2E31B60E9966}"/>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83" name="Picture 2382">
                <a:extLst>
                  <a:ext uri="{FF2B5EF4-FFF2-40B4-BE49-F238E27FC236}">
                    <a16:creationId xmlns:a16="http://schemas.microsoft.com/office/drawing/2014/main" id="{D086B89C-B804-F231-4622-D5FED196E6F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84" name="Picture 2383" descr="A green leaf on a black background&#10;&#10;Description automatically generated">
                <a:extLst>
                  <a:ext uri="{FF2B5EF4-FFF2-40B4-BE49-F238E27FC236}">
                    <a16:creationId xmlns:a16="http://schemas.microsoft.com/office/drawing/2014/main" id="{21920797-68C0-D725-CF77-95A2B13DB898}"/>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85" name="Picture 2384" descr="A green leaf on a black background&#10;&#10;Description automatically generated">
                <a:extLst>
                  <a:ext uri="{FF2B5EF4-FFF2-40B4-BE49-F238E27FC236}">
                    <a16:creationId xmlns:a16="http://schemas.microsoft.com/office/drawing/2014/main" id="{C8F17684-DC80-4293-D366-BBE81945D0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86" name="Picture 2385" descr="A green leaf on a black background&#10;&#10;Description automatically generated">
                <a:extLst>
                  <a:ext uri="{FF2B5EF4-FFF2-40B4-BE49-F238E27FC236}">
                    <a16:creationId xmlns:a16="http://schemas.microsoft.com/office/drawing/2014/main" id="{1B9FC1BD-C9E3-6667-5DE4-D480FC7E11AA}"/>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87" name="Picture 2386">
                <a:extLst>
                  <a:ext uri="{FF2B5EF4-FFF2-40B4-BE49-F238E27FC236}">
                    <a16:creationId xmlns:a16="http://schemas.microsoft.com/office/drawing/2014/main" id="{2AE6A333-0109-ED25-4FF3-F92FA6E44D43}"/>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88" name="Picture 2387">
                <a:extLst>
                  <a:ext uri="{FF2B5EF4-FFF2-40B4-BE49-F238E27FC236}">
                    <a16:creationId xmlns:a16="http://schemas.microsoft.com/office/drawing/2014/main" id="{7D3EA6DD-9B03-741C-3394-1FA43CEF2B76}"/>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89" name="Picture 2388">
                <a:extLst>
                  <a:ext uri="{FF2B5EF4-FFF2-40B4-BE49-F238E27FC236}">
                    <a16:creationId xmlns:a16="http://schemas.microsoft.com/office/drawing/2014/main" id="{BB0D3BAE-C1A0-7EC4-83F4-9BD9B0284F97}"/>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90" name="Picture 2389" descr="A green leaf on a black background&#10;&#10;Description automatically generated">
                <a:extLst>
                  <a:ext uri="{FF2B5EF4-FFF2-40B4-BE49-F238E27FC236}">
                    <a16:creationId xmlns:a16="http://schemas.microsoft.com/office/drawing/2014/main" id="{CAE8E11D-0D87-47A1-F6D2-75BF8744B939}"/>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2248" name="Group 2247">
              <a:extLst>
                <a:ext uri="{FF2B5EF4-FFF2-40B4-BE49-F238E27FC236}">
                  <a16:creationId xmlns:a16="http://schemas.microsoft.com/office/drawing/2014/main" id="{08544630-5CC3-C53A-3A06-1C086307385A}"/>
                </a:ext>
              </a:extLst>
            </p:cNvPr>
            <p:cNvGrpSpPr/>
            <p:nvPr/>
          </p:nvGrpSpPr>
          <p:grpSpPr>
            <a:xfrm>
              <a:off x="-1260217" y="63973735"/>
              <a:ext cx="14822801" cy="13270443"/>
              <a:chOff x="-1011096" y="-1793674"/>
              <a:chExt cx="14822801" cy="13270443"/>
            </a:xfrm>
          </p:grpSpPr>
          <p:pic>
            <p:nvPicPr>
              <p:cNvPr id="2328" name="Picture 2327" descr="A close up of a leaf&#10;&#10;Description automatically generated">
                <a:extLst>
                  <a:ext uri="{FF2B5EF4-FFF2-40B4-BE49-F238E27FC236}">
                    <a16:creationId xmlns:a16="http://schemas.microsoft.com/office/drawing/2014/main" id="{C45E4721-08CB-22CC-0309-05FBAFF3A4E5}"/>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45917777-AF96-97EF-D88C-69EA1191C3F8}"/>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68B72605-C3F6-48AF-4ABD-F560EE6D0710}"/>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31" name="Picture 2330" descr="A close up of a leaf&#10;&#10;Description automatically generated">
                <a:extLst>
                  <a:ext uri="{FF2B5EF4-FFF2-40B4-BE49-F238E27FC236}">
                    <a16:creationId xmlns:a16="http://schemas.microsoft.com/office/drawing/2014/main" id="{9461E717-1128-6EF6-CCA8-910128D16A1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32" name="Picture 2331" descr="A close up of a leaf&#10;&#10;Description automatically generated">
                <a:extLst>
                  <a:ext uri="{FF2B5EF4-FFF2-40B4-BE49-F238E27FC236}">
                    <a16:creationId xmlns:a16="http://schemas.microsoft.com/office/drawing/2014/main" id="{8C7E24FC-830F-AB48-FC59-57FD9D73968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881B4496-FAA8-631D-DABF-A6DF4E23ED4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34" name="Picture 2333" descr="A close up of a leaf&#10;&#10;Description automatically generated">
                <a:extLst>
                  <a:ext uri="{FF2B5EF4-FFF2-40B4-BE49-F238E27FC236}">
                    <a16:creationId xmlns:a16="http://schemas.microsoft.com/office/drawing/2014/main" id="{602C7007-BD4D-51DA-0C4D-6E82EDAC43F4}"/>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35" name="Picture 2334" descr="A green leaf on a black background&#10;&#10;Description automatically generated">
                <a:extLst>
                  <a:ext uri="{FF2B5EF4-FFF2-40B4-BE49-F238E27FC236}">
                    <a16:creationId xmlns:a16="http://schemas.microsoft.com/office/drawing/2014/main" id="{0A49E76B-6F05-3A2B-E51F-6630C1DA4369}"/>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3E1DCA45-5418-2B85-2265-EC4582C74C3E}"/>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37" name="Picture 2336" descr="A green leaf on a black background&#10;&#10;Description automatically generated">
                <a:extLst>
                  <a:ext uri="{FF2B5EF4-FFF2-40B4-BE49-F238E27FC236}">
                    <a16:creationId xmlns:a16="http://schemas.microsoft.com/office/drawing/2014/main" id="{A599272A-7B19-1863-FC17-6E900EB8A690}"/>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38" name="Picture 2337" descr="A green leaf on a black background&#10;&#10;Description automatically generated">
                <a:extLst>
                  <a:ext uri="{FF2B5EF4-FFF2-40B4-BE49-F238E27FC236}">
                    <a16:creationId xmlns:a16="http://schemas.microsoft.com/office/drawing/2014/main" id="{F39EA6BB-F94F-C451-ACF5-B33967451E9B}"/>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39" name="Picture 2338" descr="A close up of a leaf&#10;&#10;Description automatically generated">
                <a:extLst>
                  <a:ext uri="{FF2B5EF4-FFF2-40B4-BE49-F238E27FC236}">
                    <a16:creationId xmlns:a16="http://schemas.microsoft.com/office/drawing/2014/main" id="{0F3BE93D-2074-B44C-C2A8-A351AC0F552A}"/>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4E601F84-9645-096F-1A55-39807A5E677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41" name="Picture 2340" descr="A close up of a leaf&#10;&#10;Description automatically generated">
                <a:extLst>
                  <a:ext uri="{FF2B5EF4-FFF2-40B4-BE49-F238E27FC236}">
                    <a16:creationId xmlns:a16="http://schemas.microsoft.com/office/drawing/2014/main" id="{6DA4D905-CE8C-CAEA-B13B-5820686453D0}"/>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42" name="Picture 2341" descr="A green leaf on a black background&#10;&#10;Description automatically generated">
                <a:extLst>
                  <a:ext uri="{FF2B5EF4-FFF2-40B4-BE49-F238E27FC236}">
                    <a16:creationId xmlns:a16="http://schemas.microsoft.com/office/drawing/2014/main" id="{C69B2B58-0F27-213F-4B36-A6C2CD45A38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43" name="Picture 2342" descr="A close up of a leaf&#10;&#10;Description automatically generated">
                <a:extLst>
                  <a:ext uri="{FF2B5EF4-FFF2-40B4-BE49-F238E27FC236}">
                    <a16:creationId xmlns:a16="http://schemas.microsoft.com/office/drawing/2014/main" id="{28B94A00-7755-F1EF-91F3-B26674DA670B}"/>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8B13BDF7-A5E2-FB06-A2B6-851AA1C2CCD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F99ABCC9-9A82-DA28-3EF1-818F7CEB1BB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46" name="Picture 2345" descr="A green leaf on a black background&#10;&#10;Description automatically generated">
                <a:extLst>
                  <a:ext uri="{FF2B5EF4-FFF2-40B4-BE49-F238E27FC236}">
                    <a16:creationId xmlns:a16="http://schemas.microsoft.com/office/drawing/2014/main" id="{5A4DA227-83B9-523D-A490-7C19D4628936}"/>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47" name="Picture 2346" descr="A close up of a leaf&#10;&#10;Description automatically generated">
                <a:extLst>
                  <a:ext uri="{FF2B5EF4-FFF2-40B4-BE49-F238E27FC236}">
                    <a16:creationId xmlns:a16="http://schemas.microsoft.com/office/drawing/2014/main" id="{23FF85A4-1573-C98D-80EC-0E1D41F6FB5D}"/>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48" name="Picture 2347" descr="A green leaf on a black background&#10;&#10;Description automatically generated">
                <a:extLst>
                  <a:ext uri="{FF2B5EF4-FFF2-40B4-BE49-F238E27FC236}">
                    <a16:creationId xmlns:a16="http://schemas.microsoft.com/office/drawing/2014/main" id="{5C080F4C-10E7-A8BC-AC06-A02DAE12CAE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0FBA0971-D6A3-1EF7-CADE-D0EFB517E4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9976D63C-0182-46E2-F555-F3AF24F50224}"/>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D4B8ABA4-F65F-6EFF-1068-17BF4309225E}"/>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52" name="Picture 2351" descr="A close up of a leaf&#10;&#10;Description automatically generated">
                <a:extLst>
                  <a:ext uri="{FF2B5EF4-FFF2-40B4-BE49-F238E27FC236}">
                    <a16:creationId xmlns:a16="http://schemas.microsoft.com/office/drawing/2014/main" id="{31B5C4E8-7151-10F3-04A3-E20456B8B67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11F9BB1E-9E24-E209-BA68-465B24AB131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54" name="Picture 2353" descr="A close up of a leaf&#10;&#10;Description automatically generated">
                <a:extLst>
                  <a:ext uri="{FF2B5EF4-FFF2-40B4-BE49-F238E27FC236}">
                    <a16:creationId xmlns:a16="http://schemas.microsoft.com/office/drawing/2014/main" id="{33EA985E-BA7B-D377-39DD-19E4F21A39D2}"/>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55" name="Picture 2354" descr="A close up of a leaf&#10;&#10;Description automatically generated">
                <a:extLst>
                  <a:ext uri="{FF2B5EF4-FFF2-40B4-BE49-F238E27FC236}">
                    <a16:creationId xmlns:a16="http://schemas.microsoft.com/office/drawing/2014/main" id="{8182EAD3-678F-27F3-501F-13A9D537C9BD}"/>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56" name="Picture 2355" descr="A green leaf on a black background&#10;&#10;Description automatically generated">
                <a:extLst>
                  <a:ext uri="{FF2B5EF4-FFF2-40B4-BE49-F238E27FC236}">
                    <a16:creationId xmlns:a16="http://schemas.microsoft.com/office/drawing/2014/main" id="{7D3A43A0-6A7C-611C-CEBC-4DEA8700E1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8EE86D6B-504C-9CE1-B016-83E9C0F58048}"/>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58" name="Picture 2357" descr="A green leaf on a black background&#10;&#10;Description automatically generated">
                <a:extLst>
                  <a:ext uri="{FF2B5EF4-FFF2-40B4-BE49-F238E27FC236}">
                    <a16:creationId xmlns:a16="http://schemas.microsoft.com/office/drawing/2014/main" id="{AE0D72EA-DC31-B37A-CE32-986F6398C473}"/>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59" name="Picture 2358" descr="A close up of a leaf&#10;&#10;Description automatically generated">
                <a:extLst>
                  <a:ext uri="{FF2B5EF4-FFF2-40B4-BE49-F238E27FC236}">
                    <a16:creationId xmlns:a16="http://schemas.microsoft.com/office/drawing/2014/main" id="{6886AC76-0BA8-7B38-1C1C-76CE35A7CAC6}"/>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60" name="Picture 2359" descr="A green leaf on a black background&#10;&#10;Description automatically generated">
                <a:extLst>
                  <a:ext uri="{FF2B5EF4-FFF2-40B4-BE49-F238E27FC236}">
                    <a16:creationId xmlns:a16="http://schemas.microsoft.com/office/drawing/2014/main" id="{7FE38A73-D313-D191-82A6-9BC1ADC0E21D}"/>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61" name="Picture 2360" descr="A close up of a leaf&#10;&#10;Description automatically generated">
                <a:extLst>
                  <a:ext uri="{FF2B5EF4-FFF2-40B4-BE49-F238E27FC236}">
                    <a16:creationId xmlns:a16="http://schemas.microsoft.com/office/drawing/2014/main" id="{ED236A9E-6FB0-92EF-A2F9-215FF9EE4E3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62" name="Picture 2361" descr="A green leaf on a black background&#10;&#10;Description automatically generated">
                <a:extLst>
                  <a:ext uri="{FF2B5EF4-FFF2-40B4-BE49-F238E27FC236}">
                    <a16:creationId xmlns:a16="http://schemas.microsoft.com/office/drawing/2014/main" id="{836B4B3A-8FA6-660C-F24A-92EB82D71C1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63" name="Picture 2362" descr="A close up of a leaf&#10;&#10;Description automatically generated">
                <a:extLst>
                  <a:ext uri="{FF2B5EF4-FFF2-40B4-BE49-F238E27FC236}">
                    <a16:creationId xmlns:a16="http://schemas.microsoft.com/office/drawing/2014/main" id="{CB4A162B-2E53-9C4E-3737-733C97E432E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64" name="Picture 2363" descr="A green leaf on a black background&#10;&#10;Description automatically generated">
                <a:extLst>
                  <a:ext uri="{FF2B5EF4-FFF2-40B4-BE49-F238E27FC236}">
                    <a16:creationId xmlns:a16="http://schemas.microsoft.com/office/drawing/2014/main" id="{11DBC48B-5D4D-026D-2740-D58C96C3913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65" name="Picture 2364" descr="A close up of a leaf&#10;&#10;Description automatically generated">
                <a:extLst>
                  <a:ext uri="{FF2B5EF4-FFF2-40B4-BE49-F238E27FC236}">
                    <a16:creationId xmlns:a16="http://schemas.microsoft.com/office/drawing/2014/main" id="{4F609234-0DD7-9C3F-76C8-83233A5BF2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66" name="Picture 2365" descr="A green leaf on a black background&#10;&#10;Description automatically generated">
                <a:extLst>
                  <a:ext uri="{FF2B5EF4-FFF2-40B4-BE49-F238E27FC236}">
                    <a16:creationId xmlns:a16="http://schemas.microsoft.com/office/drawing/2014/main" id="{678C31EF-9D67-61D0-2A14-312CD1B03536}"/>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67" name="Picture 2366" descr="A close up of a leaf&#10;&#10;Description automatically generated">
                <a:extLst>
                  <a:ext uri="{FF2B5EF4-FFF2-40B4-BE49-F238E27FC236}">
                    <a16:creationId xmlns:a16="http://schemas.microsoft.com/office/drawing/2014/main" id="{1262E5DA-0265-7412-E435-7123ECD30E3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68" name="Picture 2367" descr="A green leaf on a black background&#10;&#10;Description automatically generated">
                <a:extLst>
                  <a:ext uri="{FF2B5EF4-FFF2-40B4-BE49-F238E27FC236}">
                    <a16:creationId xmlns:a16="http://schemas.microsoft.com/office/drawing/2014/main" id="{07C937BA-7DD9-E18F-8094-A3A35BAB964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69" name="Picture 2368" descr="A green leaf on a black background&#10;&#10;Description automatically generated">
                <a:extLst>
                  <a:ext uri="{FF2B5EF4-FFF2-40B4-BE49-F238E27FC236}">
                    <a16:creationId xmlns:a16="http://schemas.microsoft.com/office/drawing/2014/main" id="{25B424C8-49CE-1D7C-FB08-36ED0130DFBC}"/>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70" name="Picture 2369" descr="A green leaf on a black background&#10;&#10;Description automatically generated">
                <a:extLst>
                  <a:ext uri="{FF2B5EF4-FFF2-40B4-BE49-F238E27FC236}">
                    <a16:creationId xmlns:a16="http://schemas.microsoft.com/office/drawing/2014/main" id="{B41A2402-392A-F5D2-6935-6FBB0B4F3F34}"/>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71" name="Picture 2370" descr="A green leaf on a black background&#10;&#10;Description automatically generated">
                <a:extLst>
                  <a:ext uri="{FF2B5EF4-FFF2-40B4-BE49-F238E27FC236}">
                    <a16:creationId xmlns:a16="http://schemas.microsoft.com/office/drawing/2014/main" id="{79367A47-6267-269D-3E6A-99D44EEA0D08}"/>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72" name="Picture 2371" descr="A green leaf on a black background&#10;&#10;Description automatically generated">
                <a:extLst>
                  <a:ext uri="{FF2B5EF4-FFF2-40B4-BE49-F238E27FC236}">
                    <a16:creationId xmlns:a16="http://schemas.microsoft.com/office/drawing/2014/main" id="{8B79E63C-AFDB-0377-14A9-92FCCA0C7E02}"/>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73" name="Picture 2372" descr="A close up of a leaf&#10;&#10;Description automatically generated">
                <a:extLst>
                  <a:ext uri="{FF2B5EF4-FFF2-40B4-BE49-F238E27FC236}">
                    <a16:creationId xmlns:a16="http://schemas.microsoft.com/office/drawing/2014/main" id="{C5E2D4B7-8766-A3B6-3CC9-6A85CE95C9CB}"/>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74" name="Picture 2373" descr="A green leaf on a black background&#10;&#10;Description automatically generated">
                <a:extLst>
                  <a:ext uri="{FF2B5EF4-FFF2-40B4-BE49-F238E27FC236}">
                    <a16:creationId xmlns:a16="http://schemas.microsoft.com/office/drawing/2014/main" id="{9A9F51CE-463B-65F8-6F6B-C0EF602B4938}"/>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75" name="Picture 2374" descr="A close up of a leaf&#10;&#10;Description automatically generated">
                <a:extLst>
                  <a:ext uri="{FF2B5EF4-FFF2-40B4-BE49-F238E27FC236}">
                    <a16:creationId xmlns:a16="http://schemas.microsoft.com/office/drawing/2014/main" id="{E5083272-69C2-A072-50E3-9A92A7FE6BED}"/>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76" name="Picture 2375" descr="A green leaf on a black background&#10;&#10;Description automatically generated">
                <a:extLst>
                  <a:ext uri="{FF2B5EF4-FFF2-40B4-BE49-F238E27FC236}">
                    <a16:creationId xmlns:a16="http://schemas.microsoft.com/office/drawing/2014/main" id="{AE96FE9B-6DBA-0883-7217-4D53340DAD17}"/>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77" name="Picture 2376" descr="A close up of a leaf&#10;&#10;Description automatically generated">
                <a:extLst>
                  <a:ext uri="{FF2B5EF4-FFF2-40B4-BE49-F238E27FC236}">
                    <a16:creationId xmlns:a16="http://schemas.microsoft.com/office/drawing/2014/main" id="{682CFBB9-372E-1862-9BFB-C788974072E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2249" name="Group 2248">
              <a:extLst>
                <a:ext uri="{FF2B5EF4-FFF2-40B4-BE49-F238E27FC236}">
                  <a16:creationId xmlns:a16="http://schemas.microsoft.com/office/drawing/2014/main" id="{F8D68682-F903-C35E-A0B3-68942489C92B}"/>
                </a:ext>
              </a:extLst>
            </p:cNvPr>
            <p:cNvGrpSpPr/>
            <p:nvPr/>
          </p:nvGrpSpPr>
          <p:grpSpPr>
            <a:xfrm>
              <a:off x="1347756" y="64646221"/>
              <a:ext cx="8748711" cy="14182236"/>
              <a:chOff x="1593512" y="-1920690"/>
              <a:chExt cx="8748711" cy="14182236"/>
            </a:xfrm>
          </p:grpSpPr>
          <p:pic>
            <p:nvPicPr>
              <p:cNvPr id="2315" name="Picture 2314" descr="A green leaf on a black background&#10;&#10;Description automatically generated">
                <a:extLst>
                  <a:ext uri="{FF2B5EF4-FFF2-40B4-BE49-F238E27FC236}">
                    <a16:creationId xmlns:a16="http://schemas.microsoft.com/office/drawing/2014/main" id="{E6822FF3-FBEA-D265-4F2B-918FE70D1E99}"/>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316" name="Picture 2315" descr="A green leaf on a black background&#10;&#10;Description automatically generated">
                <a:extLst>
                  <a:ext uri="{FF2B5EF4-FFF2-40B4-BE49-F238E27FC236}">
                    <a16:creationId xmlns:a16="http://schemas.microsoft.com/office/drawing/2014/main" id="{182F6765-A03E-C4A9-771B-DD2EBBA1832C}"/>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17" name="Picture 2316" descr="A green leaf on a black background&#10;&#10;Description automatically generated">
                <a:extLst>
                  <a:ext uri="{FF2B5EF4-FFF2-40B4-BE49-F238E27FC236}">
                    <a16:creationId xmlns:a16="http://schemas.microsoft.com/office/drawing/2014/main" id="{EFC15349-067B-A6A9-7670-A9E90C1E888B}"/>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18" name="Picture 2317">
                <a:extLst>
                  <a:ext uri="{FF2B5EF4-FFF2-40B4-BE49-F238E27FC236}">
                    <a16:creationId xmlns:a16="http://schemas.microsoft.com/office/drawing/2014/main" id="{36089B84-E639-1A30-42FD-B289089A63D4}"/>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19" name="Picture 2318">
                <a:extLst>
                  <a:ext uri="{FF2B5EF4-FFF2-40B4-BE49-F238E27FC236}">
                    <a16:creationId xmlns:a16="http://schemas.microsoft.com/office/drawing/2014/main" id="{F4216B9A-F6BE-F7E9-8E0D-D91720D121A6}"/>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20" name="Picture 2319">
                <a:extLst>
                  <a:ext uri="{FF2B5EF4-FFF2-40B4-BE49-F238E27FC236}">
                    <a16:creationId xmlns:a16="http://schemas.microsoft.com/office/drawing/2014/main" id="{4EA4D2DF-BCBC-9F40-0862-BC9AB970E4D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33839E47-ABBE-B517-317E-A4EC5A6C8D55}"/>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22" name="Picture 2321" descr="A green leaf on a black background&#10;&#10;Description automatically generated">
                <a:extLst>
                  <a:ext uri="{FF2B5EF4-FFF2-40B4-BE49-F238E27FC236}">
                    <a16:creationId xmlns:a16="http://schemas.microsoft.com/office/drawing/2014/main" id="{C80E067D-AB06-9A11-8C12-5A006B2B997B}"/>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3A4FA33-DBC0-C743-45B6-A0A6EB109840}"/>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24" name="Picture 2323">
                <a:extLst>
                  <a:ext uri="{FF2B5EF4-FFF2-40B4-BE49-F238E27FC236}">
                    <a16:creationId xmlns:a16="http://schemas.microsoft.com/office/drawing/2014/main" id="{966D0312-50D1-F5CD-9B7D-27DC8F89858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25" name="Picture 2324">
                <a:extLst>
                  <a:ext uri="{FF2B5EF4-FFF2-40B4-BE49-F238E27FC236}">
                    <a16:creationId xmlns:a16="http://schemas.microsoft.com/office/drawing/2014/main" id="{F9BB9F83-052A-45A7-9F74-114D51550E65}"/>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26" name="Picture 2325">
                <a:extLst>
                  <a:ext uri="{FF2B5EF4-FFF2-40B4-BE49-F238E27FC236}">
                    <a16:creationId xmlns:a16="http://schemas.microsoft.com/office/drawing/2014/main" id="{19B85478-1586-A017-1309-9E5F8D9FDB35}"/>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27" name="Picture 2326" descr="A green leaf on a black background&#10;&#10;Description automatically generated">
                <a:extLst>
                  <a:ext uri="{FF2B5EF4-FFF2-40B4-BE49-F238E27FC236}">
                    <a16:creationId xmlns:a16="http://schemas.microsoft.com/office/drawing/2014/main" id="{4E2B721A-C372-C879-071D-D827398E3426}"/>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2250" name="Group 2249">
              <a:extLst>
                <a:ext uri="{FF2B5EF4-FFF2-40B4-BE49-F238E27FC236}">
                  <a16:creationId xmlns:a16="http://schemas.microsoft.com/office/drawing/2014/main" id="{9E1F464F-2E6D-9B8E-77D3-75838E6065C6}"/>
                </a:ext>
              </a:extLst>
            </p:cNvPr>
            <p:cNvGrpSpPr/>
            <p:nvPr/>
          </p:nvGrpSpPr>
          <p:grpSpPr>
            <a:xfrm>
              <a:off x="-1538305" y="76595812"/>
              <a:ext cx="14822801" cy="13270443"/>
              <a:chOff x="-1011096" y="-1793674"/>
              <a:chExt cx="14822801" cy="13270443"/>
            </a:xfrm>
          </p:grpSpPr>
          <p:pic>
            <p:nvPicPr>
              <p:cNvPr id="2265" name="Picture 2264" descr="A close up of a leaf&#10;&#10;Description automatically generated">
                <a:extLst>
                  <a:ext uri="{FF2B5EF4-FFF2-40B4-BE49-F238E27FC236}">
                    <a16:creationId xmlns:a16="http://schemas.microsoft.com/office/drawing/2014/main" id="{5FD6AEF8-F950-1757-B7E7-397BBB0A169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CF3C2FDA-0A1D-BE25-A414-23570E71912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C73CB6C7-848A-8548-9443-0447AFDE1444}"/>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68" name="Picture 2267" descr="A close up of a leaf&#10;&#10;Description automatically generated">
                <a:extLst>
                  <a:ext uri="{FF2B5EF4-FFF2-40B4-BE49-F238E27FC236}">
                    <a16:creationId xmlns:a16="http://schemas.microsoft.com/office/drawing/2014/main" id="{257EBEB8-8A8E-298A-8905-5A87413A7F48}"/>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69" name="Picture 2268" descr="A close up of a leaf&#10;&#10;Description automatically generated">
                <a:extLst>
                  <a:ext uri="{FF2B5EF4-FFF2-40B4-BE49-F238E27FC236}">
                    <a16:creationId xmlns:a16="http://schemas.microsoft.com/office/drawing/2014/main" id="{E1DB0428-A0F2-1B1B-FDDB-D7271B9D0FC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763D046D-3B4A-3855-99D8-6A8739F090F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71" name="Picture 2270" descr="A close up of a leaf&#10;&#10;Description automatically generated">
                <a:extLst>
                  <a:ext uri="{FF2B5EF4-FFF2-40B4-BE49-F238E27FC236}">
                    <a16:creationId xmlns:a16="http://schemas.microsoft.com/office/drawing/2014/main" id="{EC220F81-94A8-7CD7-1041-58A7D6A065C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72" name="Picture 2271" descr="A green leaf on a black background&#10;&#10;Description automatically generated">
                <a:extLst>
                  <a:ext uri="{FF2B5EF4-FFF2-40B4-BE49-F238E27FC236}">
                    <a16:creationId xmlns:a16="http://schemas.microsoft.com/office/drawing/2014/main" id="{90620E87-0414-0268-A0CC-502067EAD1C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4B6AFB51-DE7C-FFB6-8B1D-2E352FAAF119}"/>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74" name="Picture 2273" descr="A green leaf on a black background&#10;&#10;Description automatically generated">
                <a:extLst>
                  <a:ext uri="{FF2B5EF4-FFF2-40B4-BE49-F238E27FC236}">
                    <a16:creationId xmlns:a16="http://schemas.microsoft.com/office/drawing/2014/main" id="{F57FB056-C353-2D83-F6D0-659ACF43C4E2}"/>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75" name="Picture 2274" descr="A green leaf on a black background&#10;&#10;Description automatically generated">
                <a:extLst>
                  <a:ext uri="{FF2B5EF4-FFF2-40B4-BE49-F238E27FC236}">
                    <a16:creationId xmlns:a16="http://schemas.microsoft.com/office/drawing/2014/main" id="{2322E441-9878-CED1-74C6-8E9B0831CBE0}"/>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76" name="Picture 2275" descr="A close up of a leaf&#10;&#10;Description automatically generated">
                <a:extLst>
                  <a:ext uri="{FF2B5EF4-FFF2-40B4-BE49-F238E27FC236}">
                    <a16:creationId xmlns:a16="http://schemas.microsoft.com/office/drawing/2014/main" id="{7D5B3EA4-EFC6-0251-E414-EE7E6BA411DA}"/>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6DC7D5CC-A1DD-CE5D-77E8-59FD040FAE95}"/>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78" name="Picture 2277" descr="A close up of a leaf&#10;&#10;Description automatically generated">
                <a:extLst>
                  <a:ext uri="{FF2B5EF4-FFF2-40B4-BE49-F238E27FC236}">
                    <a16:creationId xmlns:a16="http://schemas.microsoft.com/office/drawing/2014/main" id="{CF86DB9F-6528-6BBF-058E-5F1F48F79F57}"/>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79" name="Picture 2278" descr="A green leaf on a black background&#10;&#10;Description automatically generated">
                <a:extLst>
                  <a:ext uri="{FF2B5EF4-FFF2-40B4-BE49-F238E27FC236}">
                    <a16:creationId xmlns:a16="http://schemas.microsoft.com/office/drawing/2014/main" id="{C612C693-C227-BF23-8012-440994E9081F}"/>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80" name="Picture 2279" descr="A close up of a leaf&#10;&#10;Description automatically generated">
                <a:extLst>
                  <a:ext uri="{FF2B5EF4-FFF2-40B4-BE49-F238E27FC236}">
                    <a16:creationId xmlns:a16="http://schemas.microsoft.com/office/drawing/2014/main" id="{6CB70D6C-A7C3-4EC0-5506-3027956A48C0}"/>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DFFC334A-B70A-9EA6-F055-D6EEF8CD6F60}"/>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02FA8DCB-8A84-2691-CB99-3ED2AA6C3C8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83" name="Picture 2282" descr="A green leaf on a black background&#10;&#10;Description automatically generated">
                <a:extLst>
                  <a:ext uri="{FF2B5EF4-FFF2-40B4-BE49-F238E27FC236}">
                    <a16:creationId xmlns:a16="http://schemas.microsoft.com/office/drawing/2014/main" id="{1FD8C1FA-E0D1-0264-C753-B6A6E05D5D1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84" name="Picture 2283" descr="A close up of a leaf&#10;&#10;Description automatically generated">
                <a:extLst>
                  <a:ext uri="{FF2B5EF4-FFF2-40B4-BE49-F238E27FC236}">
                    <a16:creationId xmlns:a16="http://schemas.microsoft.com/office/drawing/2014/main" id="{5B35CA10-ACA3-D288-E64F-7F8CF75A9A6C}"/>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85" name="Picture 2284" descr="A green leaf on a black background&#10;&#10;Description automatically generated">
                <a:extLst>
                  <a:ext uri="{FF2B5EF4-FFF2-40B4-BE49-F238E27FC236}">
                    <a16:creationId xmlns:a16="http://schemas.microsoft.com/office/drawing/2014/main" id="{CABB55EE-436E-86A8-2B1B-B52B6E3757A4}"/>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0CC726A3-76DD-E77B-26BC-A374BD2E18F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EACCD0A4-2753-C8E7-5B9D-23347BC17A6F}"/>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762E774A-7212-345F-0189-B1D86441BD3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89" name="Picture 2288" descr="A close up of a leaf&#10;&#10;Description automatically generated">
                <a:extLst>
                  <a:ext uri="{FF2B5EF4-FFF2-40B4-BE49-F238E27FC236}">
                    <a16:creationId xmlns:a16="http://schemas.microsoft.com/office/drawing/2014/main" id="{1BC048AF-D3E8-1B2B-FF2D-11D525E3AC8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72AAAE37-968B-188D-8AAA-543A18FA8D1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91" name="Picture 2290" descr="A close up of a leaf&#10;&#10;Description automatically generated">
                <a:extLst>
                  <a:ext uri="{FF2B5EF4-FFF2-40B4-BE49-F238E27FC236}">
                    <a16:creationId xmlns:a16="http://schemas.microsoft.com/office/drawing/2014/main" id="{E60C0437-97B3-90AD-2979-42664330694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92" name="Picture 2291" descr="A close up of a leaf&#10;&#10;Description automatically generated">
                <a:extLst>
                  <a:ext uri="{FF2B5EF4-FFF2-40B4-BE49-F238E27FC236}">
                    <a16:creationId xmlns:a16="http://schemas.microsoft.com/office/drawing/2014/main" id="{BC0627EF-B45D-1C49-09B3-ECBEC5B1CC44}"/>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93" name="Picture 2292" descr="A green leaf on a black background&#10;&#10;Description automatically generated">
                <a:extLst>
                  <a:ext uri="{FF2B5EF4-FFF2-40B4-BE49-F238E27FC236}">
                    <a16:creationId xmlns:a16="http://schemas.microsoft.com/office/drawing/2014/main" id="{4F6BF4CC-FC81-CB1D-B392-CEA38BB5F3E5}"/>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2592F1E6-B389-0BBD-35D6-25103A55637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95" name="Picture 2294" descr="A green leaf on a black background&#10;&#10;Description automatically generated">
                <a:extLst>
                  <a:ext uri="{FF2B5EF4-FFF2-40B4-BE49-F238E27FC236}">
                    <a16:creationId xmlns:a16="http://schemas.microsoft.com/office/drawing/2014/main" id="{3DCF335E-8885-6486-415B-5F25AE8062F7}"/>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96" name="Picture 2295" descr="A close up of a leaf&#10;&#10;Description automatically generated">
                <a:extLst>
                  <a:ext uri="{FF2B5EF4-FFF2-40B4-BE49-F238E27FC236}">
                    <a16:creationId xmlns:a16="http://schemas.microsoft.com/office/drawing/2014/main" id="{3354F43F-BDE0-6A0E-746A-B928ABF484A9}"/>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97" name="Picture 2296" descr="A green leaf on a black background&#10;&#10;Description automatically generated">
                <a:extLst>
                  <a:ext uri="{FF2B5EF4-FFF2-40B4-BE49-F238E27FC236}">
                    <a16:creationId xmlns:a16="http://schemas.microsoft.com/office/drawing/2014/main" id="{9E187189-D936-169F-8B2D-7AE87723849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98" name="Picture 2297" descr="A close up of a leaf&#10;&#10;Description automatically generated">
                <a:extLst>
                  <a:ext uri="{FF2B5EF4-FFF2-40B4-BE49-F238E27FC236}">
                    <a16:creationId xmlns:a16="http://schemas.microsoft.com/office/drawing/2014/main" id="{07D9FA6F-13B2-A96D-E9A5-4F685CD93EAC}"/>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22FA09AA-D2D8-5597-789A-FF10017DE78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00" name="Picture 2299" descr="A close up of a leaf&#10;&#10;Description automatically generated">
                <a:extLst>
                  <a:ext uri="{FF2B5EF4-FFF2-40B4-BE49-F238E27FC236}">
                    <a16:creationId xmlns:a16="http://schemas.microsoft.com/office/drawing/2014/main" id="{5B5182F2-3C9C-83B9-7408-07B663BCEA7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01" name="Picture 2300" descr="A green leaf on a black background&#10;&#10;Description automatically generated">
                <a:extLst>
                  <a:ext uri="{FF2B5EF4-FFF2-40B4-BE49-F238E27FC236}">
                    <a16:creationId xmlns:a16="http://schemas.microsoft.com/office/drawing/2014/main" id="{6AC43A41-1280-872B-9580-45473B76F77D}"/>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02" name="Picture 2301" descr="A close up of a leaf&#10;&#10;Description automatically generated">
                <a:extLst>
                  <a:ext uri="{FF2B5EF4-FFF2-40B4-BE49-F238E27FC236}">
                    <a16:creationId xmlns:a16="http://schemas.microsoft.com/office/drawing/2014/main" id="{4D8DE162-047D-6A9E-ABFD-94824220BD35}"/>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03" name="Picture 2302" descr="A green leaf on a black background&#10;&#10;Description automatically generated">
                <a:extLst>
                  <a:ext uri="{FF2B5EF4-FFF2-40B4-BE49-F238E27FC236}">
                    <a16:creationId xmlns:a16="http://schemas.microsoft.com/office/drawing/2014/main" id="{12EFC168-468C-FA68-0FB4-8F114C020DB3}"/>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04" name="Picture 2303" descr="A close up of a leaf&#10;&#10;Description automatically generated">
                <a:extLst>
                  <a:ext uri="{FF2B5EF4-FFF2-40B4-BE49-F238E27FC236}">
                    <a16:creationId xmlns:a16="http://schemas.microsoft.com/office/drawing/2014/main" id="{50FFFFCA-301F-92DC-2BFD-2A59D0BB21D5}"/>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722C87-CC15-3D1D-35C0-DBA34658A9DA}"/>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E33FB4C6-7E95-C8AF-4E31-07FCEC326F42}"/>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07" name="Picture 2306" descr="A green leaf on a black background&#10;&#10;Description automatically generated">
                <a:extLst>
                  <a:ext uri="{FF2B5EF4-FFF2-40B4-BE49-F238E27FC236}">
                    <a16:creationId xmlns:a16="http://schemas.microsoft.com/office/drawing/2014/main" id="{E4283CBC-F6B3-B19B-662C-5D7E944044D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08" name="Picture 2307" descr="A green leaf on a black background&#10;&#10;Description automatically generated">
                <a:extLst>
                  <a:ext uri="{FF2B5EF4-FFF2-40B4-BE49-F238E27FC236}">
                    <a16:creationId xmlns:a16="http://schemas.microsoft.com/office/drawing/2014/main" id="{F2335E68-DE42-FB2E-17EB-E240FF0521CE}"/>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09" name="Picture 2308" descr="A green leaf on a black background&#10;&#10;Description automatically generated">
                <a:extLst>
                  <a:ext uri="{FF2B5EF4-FFF2-40B4-BE49-F238E27FC236}">
                    <a16:creationId xmlns:a16="http://schemas.microsoft.com/office/drawing/2014/main" id="{2CF8303E-EBFC-8B97-414A-3877400DB4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10" name="Picture 2309" descr="A close up of a leaf&#10;&#10;Description automatically generated">
                <a:extLst>
                  <a:ext uri="{FF2B5EF4-FFF2-40B4-BE49-F238E27FC236}">
                    <a16:creationId xmlns:a16="http://schemas.microsoft.com/office/drawing/2014/main" id="{D43A59B0-AB42-3003-8E21-1C65D4E35850}"/>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11" name="Picture 2310" descr="A green leaf on a black background&#10;&#10;Description automatically generated">
                <a:extLst>
                  <a:ext uri="{FF2B5EF4-FFF2-40B4-BE49-F238E27FC236}">
                    <a16:creationId xmlns:a16="http://schemas.microsoft.com/office/drawing/2014/main" id="{8695633B-0548-B5A7-424A-4E05E73619E4}"/>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12" name="Picture 2311" descr="A close up of a leaf&#10;&#10;Description automatically generated">
                <a:extLst>
                  <a:ext uri="{FF2B5EF4-FFF2-40B4-BE49-F238E27FC236}">
                    <a16:creationId xmlns:a16="http://schemas.microsoft.com/office/drawing/2014/main" id="{2292230B-0E00-EF5B-4C9B-243E172FCB8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13" name="Picture 2312" descr="A green leaf on a black background&#10;&#10;Description automatically generated">
                <a:extLst>
                  <a:ext uri="{FF2B5EF4-FFF2-40B4-BE49-F238E27FC236}">
                    <a16:creationId xmlns:a16="http://schemas.microsoft.com/office/drawing/2014/main" id="{601BA40C-11EF-E552-BF7B-FD996EE4EF0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9C6ACCE0-CD02-FF5A-2338-235FB189BA79}"/>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2251" name="Group 2250">
              <a:extLst>
                <a:ext uri="{FF2B5EF4-FFF2-40B4-BE49-F238E27FC236}">
                  <a16:creationId xmlns:a16="http://schemas.microsoft.com/office/drawing/2014/main" id="{A63463B5-9435-2F81-EBE4-F8CD0365059B}"/>
                </a:ext>
              </a:extLst>
            </p:cNvPr>
            <p:cNvGrpSpPr/>
            <p:nvPr/>
          </p:nvGrpSpPr>
          <p:grpSpPr>
            <a:xfrm>
              <a:off x="1365546" y="78649480"/>
              <a:ext cx="8748711" cy="14182236"/>
              <a:chOff x="1593512" y="-1920690"/>
              <a:chExt cx="8748711" cy="14182236"/>
            </a:xfrm>
          </p:grpSpPr>
          <p:pic>
            <p:nvPicPr>
              <p:cNvPr id="2252" name="Picture 2251" descr="A green leaf on a black background&#10;&#10;Description automatically generated">
                <a:extLst>
                  <a:ext uri="{FF2B5EF4-FFF2-40B4-BE49-F238E27FC236}">
                    <a16:creationId xmlns:a16="http://schemas.microsoft.com/office/drawing/2014/main" id="{E7E67F03-0C38-CD19-16E9-8B2FB91C5B4A}"/>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53" name="Picture 2252" descr="A green leaf on a black background&#10;&#10;Description automatically generated">
                <a:extLst>
                  <a:ext uri="{FF2B5EF4-FFF2-40B4-BE49-F238E27FC236}">
                    <a16:creationId xmlns:a16="http://schemas.microsoft.com/office/drawing/2014/main" id="{A1DD508E-083C-2E59-5BD7-FA1F742051E4}"/>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54" name="Picture 2253" descr="A green leaf on a black background&#10;&#10;Description automatically generated">
                <a:extLst>
                  <a:ext uri="{FF2B5EF4-FFF2-40B4-BE49-F238E27FC236}">
                    <a16:creationId xmlns:a16="http://schemas.microsoft.com/office/drawing/2014/main" id="{D2AABB93-D49C-0F99-EB51-49CD638FF6C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55" name="Picture 2254">
                <a:extLst>
                  <a:ext uri="{FF2B5EF4-FFF2-40B4-BE49-F238E27FC236}">
                    <a16:creationId xmlns:a16="http://schemas.microsoft.com/office/drawing/2014/main" id="{E8C199BF-3037-C803-4AE7-D28DBC79631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56" name="Picture 2255">
                <a:extLst>
                  <a:ext uri="{FF2B5EF4-FFF2-40B4-BE49-F238E27FC236}">
                    <a16:creationId xmlns:a16="http://schemas.microsoft.com/office/drawing/2014/main" id="{E4DE42A2-4623-7DA0-6DE1-0E44140273C0}"/>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57" name="Picture 2256">
                <a:extLst>
                  <a:ext uri="{FF2B5EF4-FFF2-40B4-BE49-F238E27FC236}">
                    <a16:creationId xmlns:a16="http://schemas.microsoft.com/office/drawing/2014/main" id="{29881DAC-3D2F-3DB5-F6E7-C6AC9ED6223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189FF44F-B7D6-FEDF-250A-528972BF26C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59" name="Picture 2258" descr="A green leaf on a black background&#10;&#10;Description automatically generated">
                <a:extLst>
                  <a:ext uri="{FF2B5EF4-FFF2-40B4-BE49-F238E27FC236}">
                    <a16:creationId xmlns:a16="http://schemas.microsoft.com/office/drawing/2014/main" id="{B4AFC165-3037-7276-384A-CE102CB127F7}"/>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17946F6B-2852-6FD5-ED4D-7957BF9F779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61" name="Picture 2260">
                <a:extLst>
                  <a:ext uri="{FF2B5EF4-FFF2-40B4-BE49-F238E27FC236}">
                    <a16:creationId xmlns:a16="http://schemas.microsoft.com/office/drawing/2014/main" id="{139EF59D-4791-2766-7080-7B0EF07D76A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62" name="Picture 2261">
                <a:extLst>
                  <a:ext uri="{FF2B5EF4-FFF2-40B4-BE49-F238E27FC236}">
                    <a16:creationId xmlns:a16="http://schemas.microsoft.com/office/drawing/2014/main" id="{05AC56FE-090D-A30A-9E19-AABA0712900B}"/>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63" name="Picture 2262">
                <a:extLst>
                  <a:ext uri="{FF2B5EF4-FFF2-40B4-BE49-F238E27FC236}">
                    <a16:creationId xmlns:a16="http://schemas.microsoft.com/office/drawing/2014/main" id="{D17C4829-F8A8-7082-6921-2E8A1C71A9D6}"/>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64" name="Picture 2263" descr="A green leaf on a black background&#10;&#10;Description automatically generated">
                <a:extLst>
                  <a:ext uri="{FF2B5EF4-FFF2-40B4-BE49-F238E27FC236}">
                    <a16:creationId xmlns:a16="http://schemas.microsoft.com/office/drawing/2014/main" id="{7E71F474-D301-F7D2-14BB-E4EC67D29724}"/>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11" name="TextBox 10">
            <a:extLst>
              <a:ext uri="{FF2B5EF4-FFF2-40B4-BE49-F238E27FC236}">
                <a16:creationId xmlns:a16="http://schemas.microsoft.com/office/drawing/2014/main" id="{01CA86B2-05D1-D78F-8D98-D8E2469F0FB1}"/>
              </a:ext>
            </a:extLst>
          </p:cNvPr>
          <p:cNvSpPr txBox="1"/>
          <p:nvPr/>
        </p:nvSpPr>
        <p:spPr>
          <a:xfrm>
            <a:off x="4789551" y="404914"/>
            <a:ext cx="2612897" cy="707886"/>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CONTENT</a:t>
            </a:r>
          </a:p>
        </p:txBody>
      </p:sp>
      <p:sp>
        <p:nvSpPr>
          <p:cNvPr id="12" name="TextBox 11">
            <a:extLst>
              <a:ext uri="{FF2B5EF4-FFF2-40B4-BE49-F238E27FC236}">
                <a16:creationId xmlns:a16="http://schemas.microsoft.com/office/drawing/2014/main" id="{1FB74A06-B2A7-E7D6-8FC7-D20779D01BA3}"/>
              </a:ext>
            </a:extLst>
          </p:cNvPr>
          <p:cNvSpPr txBox="1"/>
          <p:nvPr/>
        </p:nvSpPr>
        <p:spPr>
          <a:xfrm>
            <a:off x="332953" y="1196154"/>
            <a:ext cx="2315777" cy="400110"/>
          </a:xfrm>
          <a:prstGeom prst="rect">
            <a:avLst/>
          </a:prstGeom>
          <a:noFill/>
        </p:spPr>
        <p:txBody>
          <a:bodyPr wrap="square" rtlCol="0">
            <a:spAutoFit/>
          </a:bodyPr>
          <a:lstStyle/>
          <a:p>
            <a:pPr algn="ctr"/>
            <a:r>
              <a:rPr lang="en-DK"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Our Objective</a:t>
            </a:r>
          </a:p>
        </p:txBody>
      </p:sp>
      <p:sp>
        <p:nvSpPr>
          <p:cNvPr id="13" name="TextBox 12">
            <a:extLst>
              <a:ext uri="{FF2B5EF4-FFF2-40B4-BE49-F238E27FC236}">
                <a16:creationId xmlns:a16="http://schemas.microsoft.com/office/drawing/2014/main" id="{1404FFD5-5F23-C9AA-3FCB-83F75A24C498}"/>
              </a:ext>
            </a:extLst>
          </p:cNvPr>
          <p:cNvSpPr txBox="1"/>
          <p:nvPr/>
        </p:nvSpPr>
        <p:spPr>
          <a:xfrm>
            <a:off x="4946162" y="1194735"/>
            <a:ext cx="2315777" cy="400110"/>
          </a:xfrm>
          <a:prstGeom prst="rect">
            <a:avLst/>
          </a:prstGeom>
          <a:noFill/>
        </p:spPr>
        <p:txBody>
          <a:bodyPr wrap="square" rtlCol="0">
            <a:spAutoFit/>
          </a:bodyPr>
          <a:lstStyle/>
          <a:p>
            <a:pPr algn="ctr"/>
            <a:r>
              <a:rPr lang="en-DK"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Queries</a:t>
            </a:r>
          </a:p>
        </p:txBody>
      </p:sp>
      <p:sp>
        <p:nvSpPr>
          <p:cNvPr id="14" name="TextBox 13">
            <a:extLst>
              <a:ext uri="{FF2B5EF4-FFF2-40B4-BE49-F238E27FC236}">
                <a16:creationId xmlns:a16="http://schemas.microsoft.com/office/drawing/2014/main" id="{2933C68A-6C4E-413D-2283-E0A266EDCBC9}"/>
              </a:ext>
            </a:extLst>
          </p:cNvPr>
          <p:cNvSpPr txBox="1"/>
          <p:nvPr/>
        </p:nvSpPr>
        <p:spPr>
          <a:xfrm>
            <a:off x="9246149" y="1194735"/>
            <a:ext cx="2315777" cy="400110"/>
          </a:xfrm>
          <a:prstGeom prst="rect">
            <a:avLst/>
          </a:prstGeom>
          <a:noFill/>
        </p:spPr>
        <p:txBody>
          <a:bodyPr wrap="square" rtlCol="0">
            <a:spAutoFit/>
          </a:bodyPr>
          <a:lstStyle/>
          <a:p>
            <a:pPr algn="ctr"/>
            <a:r>
              <a:rPr lang="en-DK"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Structure</a:t>
            </a:r>
          </a:p>
        </p:txBody>
      </p:sp>
    </p:spTree>
    <p:extLst>
      <p:ext uri="{BB962C8B-B14F-4D97-AF65-F5344CB8AC3E}">
        <p14:creationId xmlns:p14="http://schemas.microsoft.com/office/powerpoint/2010/main" val="3618764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36115" y="-14519202"/>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3" name="TextBox 2">
            <a:extLst>
              <a:ext uri="{FF2B5EF4-FFF2-40B4-BE49-F238E27FC236}">
                <a16:creationId xmlns:a16="http://schemas.microsoft.com/office/drawing/2014/main" id="{A1885B3C-986E-BB4C-6FFF-A135235BBF13}"/>
              </a:ext>
            </a:extLst>
          </p:cNvPr>
          <p:cNvSpPr txBox="1"/>
          <p:nvPr/>
        </p:nvSpPr>
        <p:spPr>
          <a:xfrm>
            <a:off x="4789551" y="404914"/>
            <a:ext cx="2612897" cy="707886"/>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CONTENT</a:t>
            </a:r>
          </a:p>
        </p:txBody>
      </p:sp>
      <p:sp>
        <p:nvSpPr>
          <p:cNvPr id="5" name="TextBox 4">
            <a:extLst>
              <a:ext uri="{FF2B5EF4-FFF2-40B4-BE49-F238E27FC236}">
                <a16:creationId xmlns:a16="http://schemas.microsoft.com/office/drawing/2014/main" id="{0E7D4C34-EA66-544A-A3C3-3BF5B321BCFD}"/>
              </a:ext>
            </a:extLst>
          </p:cNvPr>
          <p:cNvSpPr txBox="1"/>
          <p:nvPr/>
        </p:nvSpPr>
        <p:spPr>
          <a:xfrm>
            <a:off x="9335282" y="513150"/>
            <a:ext cx="2315777" cy="400110"/>
          </a:xfrm>
          <a:prstGeom prst="rect">
            <a:avLst/>
          </a:prstGeom>
          <a:noFill/>
        </p:spPr>
        <p:txBody>
          <a:bodyPr wrap="square" rtlCol="0">
            <a:spAutoFit/>
          </a:bodyPr>
          <a:lstStyle/>
          <a:p>
            <a:pPr algn="ctr"/>
            <a:r>
              <a:rPr lang="en-DK"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Queries</a:t>
            </a:r>
          </a:p>
        </p:txBody>
      </p:sp>
      <p:sp>
        <p:nvSpPr>
          <p:cNvPr id="6" name="TextBox 5">
            <a:extLst>
              <a:ext uri="{FF2B5EF4-FFF2-40B4-BE49-F238E27FC236}">
                <a16:creationId xmlns:a16="http://schemas.microsoft.com/office/drawing/2014/main" id="{98815548-80EB-56A5-FA3E-F976B2EBAB56}"/>
              </a:ext>
            </a:extLst>
          </p:cNvPr>
          <p:cNvSpPr txBox="1"/>
          <p:nvPr/>
        </p:nvSpPr>
        <p:spPr>
          <a:xfrm>
            <a:off x="9447327" y="897505"/>
            <a:ext cx="2315777" cy="400110"/>
          </a:xfrm>
          <a:prstGeom prst="rect">
            <a:avLst/>
          </a:prstGeom>
          <a:noFill/>
        </p:spPr>
        <p:txBody>
          <a:bodyPr wrap="square" rtlCol="0">
            <a:spAutoFit/>
          </a:bodyPr>
          <a:lstStyle/>
          <a:p>
            <a:pPr algn="ctr"/>
            <a:r>
              <a:rPr lang="en-DK"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Structure</a:t>
            </a:r>
          </a:p>
        </p:txBody>
      </p:sp>
      <p:sp>
        <p:nvSpPr>
          <p:cNvPr id="8" name="TextBox 7">
            <a:extLst>
              <a:ext uri="{FF2B5EF4-FFF2-40B4-BE49-F238E27FC236}">
                <a16:creationId xmlns:a16="http://schemas.microsoft.com/office/drawing/2014/main" id="{C91FA466-80D4-CB93-0835-696A6EED24EB}"/>
              </a:ext>
            </a:extLst>
          </p:cNvPr>
          <p:cNvSpPr txBox="1"/>
          <p:nvPr/>
        </p:nvSpPr>
        <p:spPr>
          <a:xfrm>
            <a:off x="0" y="1542757"/>
            <a:ext cx="4866064" cy="707886"/>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Our Objective</a:t>
            </a:r>
          </a:p>
        </p:txBody>
      </p:sp>
      <p:sp>
        <p:nvSpPr>
          <p:cNvPr id="16" name="TextBox 15">
            <a:extLst>
              <a:ext uri="{FF2B5EF4-FFF2-40B4-BE49-F238E27FC236}">
                <a16:creationId xmlns:a16="http://schemas.microsoft.com/office/drawing/2014/main" id="{E0CF3D7F-A157-EB78-D8AB-2233EC7F6B45}"/>
              </a:ext>
            </a:extLst>
          </p:cNvPr>
          <p:cNvSpPr txBox="1"/>
          <p:nvPr/>
        </p:nvSpPr>
        <p:spPr>
          <a:xfrm>
            <a:off x="766355" y="2701812"/>
            <a:ext cx="8299268" cy="2554545"/>
          </a:xfrm>
          <a:prstGeom prst="rect">
            <a:avLst/>
          </a:prstGeom>
          <a:noFill/>
        </p:spPr>
        <p:txBody>
          <a:bodyPr wrap="square" rtlCol="0">
            <a:spAutoFit/>
          </a:bodyPr>
          <a:lstStyle/>
          <a:p>
            <a:r>
              <a:rPr lang="en-GB" sz="2000" b="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Find the best experience / popularity from a particular hike.</a:t>
            </a:r>
          </a:p>
          <a:p>
            <a:endPar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r>
              <a:rPr lang="en-GB" sz="2000" b="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This can come in the shape of showing, through queries, the best hikes to find cool bridges, snow, mortal accidents and the likes. All from personal experiences scraped from the web.</a:t>
            </a:r>
          </a:p>
          <a:p>
            <a:endPar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r>
              <a:rPr lang="en-GB" sz="2000" b="0" dirty="0">
                <a:solidFill>
                  <a:schemeClr val="bg1"/>
                </a:solidFill>
                <a:effectLst/>
                <a:latin typeface="ADLaM Display" panose="02010000000000000000" pitchFamily="2" charset="77"/>
                <a:ea typeface="ADLaM Display" panose="02010000000000000000" pitchFamily="2" charset="77"/>
                <a:cs typeface="ADLaM Display" panose="02010000000000000000" pitchFamily="2" charset="77"/>
              </a:rPr>
              <a:t>This will also have the added benefit of showin</a:t>
            </a:r>
            <a:r>
              <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g similarities between hikes.</a:t>
            </a:r>
          </a:p>
        </p:txBody>
      </p:sp>
    </p:spTree>
    <p:extLst>
      <p:ext uri="{BB962C8B-B14F-4D97-AF65-F5344CB8AC3E}">
        <p14:creationId xmlns:p14="http://schemas.microsoft.com/office/powerpoint/2010/main" val="3643373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36115" y="-22795484"/>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3" name="TextBox 2">
            <a:extLst>
              <a:ext uri="{FF2B5EF4-FFF2-40B4-BE49-F238E27FC236}">
                <a16:creationId xmlns:a16="http://schemas.microsoft.com/office/drawing/2014/main" id="{A1885B3C-986E-BB4C-6FFF-A135235BBF13}"/>
              </a:ext>
            </a:extLst>
          </p:cNvPr>
          <p:cNvSpPr txBox="1"/>
          <p:nvPr/>
        </p:nvSpPr>
        <p:spPr>
          <a:xfrm>
            <a:off x="4789551" y="404914"/>
            <a:ext cx="2612897" cy="707886"/>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CONTENT</a:t>
            </a:r>
          </a:p>
        </p:txBody>
      </p:sp>
      <p:sp>
        <p:nvSpPr>
          <p:cNvPr id="6" name="TextBox 5">
            <a:extLst>
              <a:ext uri="{FF2B5EF4-FFF2-40B4-BE49-F238E27FC236}">
                <a16:creationId xmlns:a16="http://schemas.microsoft.com/office/drawing/2014/main" id="{98815548-80EB-56A5-FA3E-F976B2EBAB56}"/>
              </a:ext>
            </a:extLst>
          </p:cNvPr>
          <p:cNvSpPr txBox="1"/>
          <p:nvPr/>
        </p:nvSpPr>
        <p:spPr>
          <a:xfrm>
            <a:off x="9447327" y="897505"/>
            <a:ext cx="2315777" cy="400110"/>
          </a:xfrm>
          <a:prstGeom prst="rect">
            <a:avLst/>
          </a:prstGeom>
          <a:noFill/>
        </p:spPr>
        <p:txBody>
          <a:bodyPr wrap="square" rtlCol="0">
            <a:spAutoFit/>
          </a:bodyPr>
          <a:lstStyle/>
          <a:p>
            <a:pPr algn="ctr"/>
            <a:r>
              <a:rPr lang="en-DK"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Structure</a:t>
            </a:r>
          </a:p>
        </p:txBody>
      </p:sp>
      <p:sp>
        <p:nvSpPr>
          <p:cNvPr id="4" name="TextBox 3">
            <a:extLst>
              <a:ext uri="{FF2B5EF4-FFF2-40B4-BE49-F238E27FC236}">
                <a16:creationId xmlns:a16="http://schemas.microsoft.com/office/drawing/2014/main" id="{EC8A6485-A3B1-C34E-768C-065DCB591918}"/>
              </a:ext>
            </a:extLst>
          </p:cNvPr>
          <p:cNvSpPr txBox="1"/>
          <p:nvPr/>
        </p:nvSpPr>
        <p:spPr>
          <a:xfrm>
            <a:off x="-696686" y="1553363"/>
            <a:ext cx="4866064" cy="707886"/>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Queries</a:t>
            </a:r>
          </a:p>
        </p:txBody>
      </p:sp>
      <p:sp>
        <p:nvSpPr>
          <p:cNvPr id="7" name="TextBox 6">
            <a:extLst>
              <a:ext uri="{FF2B5EF4-FFF2-40B4-BE49-F238E27FC236}">
                <a16:creationId xmlns:a16="http://schemas.microsoft.com/office/drawing/2014/main" id="{6DA6629F-52D1-ED24-04F1-E07CCEA3352C}"/>
              </a:ext>
            </a:extLst>
          </p:cNvPr>
          <p:cNvSpPr txBox="1"/>
          <p:nvPr/>
        </p:nvSpPr>
        <p:spPr>
          <a:xfrm>
            <a:off x="9692333" y="558802"/>
            <a:ext cx="2315777" cy="400110"/>
          </a:xfrm>
          <a:prstGeom prst="rect">
            <a:avLst/>
          </a:prstGeom>
          <a:noFill/>
        </p:spPr>
        <p:txBody>
          <a:bodyPr wrap="square" rtlCol="0">
            <a:spAutoFit/>
          </a:bodyPr>
          <a:lstStyle/>
          <a:p>
            <a:pPr algn="ctr"/>
            <a:r>
              <a:rPr lang="en-DK"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Our Objective</a:t>
            </a:r>
          </a:p>
        </p:txBody>
      </p:sp>
      <p:sp>
        <p:nvSpPr>
          <p:cNvPr id="9" name="TextBox 8">
            <a:extLst>
              <a:ext uri="{FF2B5EF4-FFF2-40B4-BE49-F238E27FC236}">
                <a16:creationId xmlns:a16="http://schemas.microsoft.com/office/drawing/2014/main" id="{4381E94E-8A91-89B0-8B05-AAFC50C3A3A2}"/>
              </a:ext>
            </a:extLst>
          </p:cNvPr>
          <p:cNvSpPr txBox="1"/>
          <p:nvPr/>
        </p:nvSpPr>
        <p:spPr>
          <a:xfrm>
            <a:off x="766355" y="2701812"/>
            <a:ext cx="8299268" cy="2821285"/>
          </a:xfrm>
          <a:prstGeom prst="rect">
            <a:avLst/>
          </a:prstGeom>
          <a:noFill/>
        </p:spPr>
        <p:txBody>
          <a:bodyPr wrap="square" rtlCol="0">
            <a:spAutoFit/>
          </a:bodyPr>
          <a:lstStyle/>
          <a:p>
            <a:pPr>
              <a:lnSpc>
                <a:spcPct val="90000"/>
              </a:lnSpc>
              <a:spcBef>
                <a:spcPts val="1000"/>
              </a:spcBef>
            </a:pPr>
            <a:r>
              <a:rPr lang="en-US"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Which hiking is the best according to our preferences?</a:t>
            </a:r>
          </a:p>
          <a:p>
            <a:pPr>
              <a:lnSpc>
                <a:spcPct val="90000"/>
              </a:lnSpc>
              <a:spcBef>
                <a:spcPts val="1000"/>
              </a:spcBef>
            </a:pPr>
            <a:endParaRPr lang="en-US"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a:lnSpc>
                <a:spcPct val="90000"/>
              </a:lnSpc>
              <a:spcBef>
                <a:spcPts val="1000"/>
              </a:spcBef>
            </a:pPr>
            <a:r>
              <a:rPr lang="en-US"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What is the overall feedback/sentiment for the selected hike? Can we get a rating that encompasses features from user’s real experience, updating seamlessly?</a:t>
            </a:r>
          </a:p>
          <a:p>
            <a:pPr>
              <a:lnSpc>
                <a:spcPct val="90000"/>
              </a:lnSpc>
              <a:spcBef>
                <a:spcPts val="1000"/>
              </a:spcBef>
            </a:pPr>
            <a:endParaRPr lang="en-US"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a:lnSpc>
                <a:spcPct val="90000"/>
              </a:lnSpc>
              <a:spcBef>
                <a:spcPts val="1000"/>
              </a:spcBef>
            </a:pPr>
            <a:r>
              <a:rPr lang="en-US"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What can we expect from a particular hike? (Is it dangerous? What’s the weather like normally? …</a:t>
            </a:r>
            <a:r>
              <a:rPr lang="en-US" sz="2000" dirty="0" err="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etc</a:t>
            </a:r>
            <a:r>
              <a:rPr lang="en-US"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a:t>
            </a:r>
            <a:endPar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239228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36115" y="-27948969"/>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5" name="TextBox 4">
            <a:extLst>
              <a:ext uri="{FF2B5EF4-FFF2-40B4-BE49-F238E27FC236}">
                <a16:creationId xmlns:a16="http://schemas.microsoft.com/office/drawing/2014/main" id="{4E501DD1-E0E3-EF7D-4F67-32E33F101EAA}"/>
              </a:ext>
            </a:extLst>
          </p:cNvPr>
          <p:cNvSpPr txBox="1"/>
          <p:nvPr/>
        </p:nvSpPr>
        <p:spPr>
          <a:xfrm>
            <a:off x="4789551" y="404914"/>
            <a:ext cx="2612897" cy="707886"/>
          </a:xfrm>
          <a:prstGeom prst="rect">
            <a:avLst/>
          </a:prstGeom>
          <a:noFill/>
        </p:spPr>
        <p:txBody>
          <a:bodyPr wrap="square" rtlCol="0">
            <a:spAutoFit/>
          </a:bodyPr>
          <a:lstStyle/>
          <a:p>
            <a:pPr algn="ctr"/>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CONTENT</a:t>
            </a:r>
          </a:p>
        </p:txBody>
      </p:sp>
      <p:sp>
        <p:nvSpPr>
          <p:cNvPr id="8" name="TextBox 7">
            <a:extLst>
              <a:ext uri="{FF2B5EF4-FFF2-40B4-BE49-F238E27FC236}">
                <a16:creationId xmlns:a16="http://schemas.microsoft.com/office/drawing/2014/main" id="{18ECBF7A-A8E0-C69B-2F9E-2A72932E1CEA}"/>
              </a:ext>
            </a:extLst>
          </p:cNvPr>
          <p:cNvSpPr txBox="1"/>
          <p:nvPr/>
        </p:nvSpPr>
        <p:spPr>
          <a:xfrm>
            <a:off x="-435429" y="1553363"/>
            <a:ext cx="4866064" cy="707886"/>
          </a:xfrm>
          <a:prstGeom prst="rect">
            <a:avLst/>
          </a:prstGeom>
          <a:noFill/>
        </p:spPr>
        <p:txBody>
          <a:bodyPr wrap="square" rtlCol="0">
            <a:spAutoFit/>
          </a:bodyPr>
          <a:lstStyle/>
          <a:p>
            <a:pPr algn="ctr"/>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Structure</a:t>
            </a:r>
          </a:p>
        </p:txBody>
      </p:sp>
      <p:sp>
        <p:nvSpPr>
          <p:cNvPr id="10" name="TextBox 9">
            <a:extLst>
              <a:ext uri="{FF2B5EF4-FFF2-40B4-BE49-F238E27FC236}">
                <a16:creationId xmlns:a16="http://schemas.microsoft.com/office/drawing/2014/main" id="{5AD59871-0F48-20A6-6ADE-50495EDC37EE}"/>
              </a:ext>
            </a:extLst>
          </p:cNvPr>
          <p:cNvSpPr txBox="1"/>
          <p:nvPr/>
        </p:nvSpPr>
        <p:spPr>
          <a:xfrm>
            <a:off x="9692333" y="558802"/>
            <a:ext cx="2315777" cy="400110"/>
          </a:xfrm>
          <a:prstGeom prst="rect">
            <a:avLst/>
          </a:prstGeom>
          <a:noFill/>
        </p:spPr>
        <p:txBody>
          <a:bodyPr wrap="square" rtlCol="0">
            <a:spAutoFit/>
          </a:bodyPr>
          <a:lstStyle/>
          <a:p>
            <a:pPr algn="ctr"/>
            <a:r>
              <a:rPr lang="en-DK"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Our Objective</a:t>
            </a:r>
          </a:p>
        </p:txBody>
      </p:sp>
      <p:sp>
        <p:nvSpPr>
          <p:cNvPr id="11" name="TextBox 10">
            <a:extLst>
              <a:ext uri="{FF2B5EF4-FFF2-40B4-BE49-F238E27FC236}">
                <a16:creationId xmlns:a16="http://schemas.microsoft.com/office/drawing/2014/main" id="{8CD51BEA-27D2-DD45-A5F2-799CEEDCB2A6}"/>
              </a:ext>
            </a:extLst>
          </p:cNvPr>
          <p:cNvSpPr txBox="1"/>
          <p:nvPr/>
        </p:nvSpPr>
        <p:spPr>
          <a:xfrm>
            <a:off x="9334115" y="885930"/>
            <a:ext cx="2315777" cy="400110"/>
          </a:xfrm>
          <a:prstGeom prst="rect">
            <a:avLst/>
          </a:prstGeom>
          <a:noFill/>
        </p:spPr>
        <p:txBody>
          <a:bodyPr wrap="square" rtlCol="0">
            <a:spAutoFit/>
          </a:bodyPr>
          <a:lstStyle/>
          <a:p>
            <a:pPr algn="ctr"/>
            <a:r>
              <a:rPr lang="en-DK"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Queries</a:t>
            </a:r>
          </a:p>
        </p:txBody>
      </p:sp>
      <p:sp>
        <p:nvSpPr>
          <p:cNvPr id="12" name="TextBox 11">
            <a:extLst>
              <a:ext uri="{FF2B5EF4-FFF2-40B4-BE49-F238E27FC236}">
                <a16:creationId xmlns:a16="http://schemas.microsoft.com/office/drawing/2014/main" id="{F38962D9-8406-22C6-023F-E2EA462EEA82}"/>
              </a:ext>
            </a:extLst>
          </p:cNvPr>
          <p:cNvSpPr txBox="1"/>
          <p:nvPr/>
        </p:nvSpPr>
        <p:spPr>
          <a:xfrm>
            <a:off x="804502" y="2786079"/>
            <a:ext cx="8299268" cy="2246769"/>
          </a:xfrm>
          <a:prstGeom prst="rect">
            <a:avLst/>
          </a:prstGeom>
          <a:noFill/>
        </p:spPr>
        <p:txBody>
          <a:bodyPr wrap="square" rtlCol="0">
            <a:spAutoFit/>
          </a:bodyPr>
          <a:lstStyle/>
          <a:p>
            <a:r>
              <a:rPr lang="en-GB" sz="2000" dirty="0">
                <a:solidFill>
                  <a:schemeClr val="bg1"/>
                </a:solidFill>
                <a:latin typeface="ADLaM Display"/>
                <a:ea typeface="ADLaM Display"/>
                <a:cs typeface="ADLaM Display"/>
              </a:rPr>
              <a:t>We’ll now present out </a:t>
            </a:r>
            <a:r>
              <a:rPr lang="en-GB" sz="2000" u="sng" dirty="0">
                <a:solidFill>
                  <a:schemeClr val="bg1"/>
                </a:solidFill>
                <a:latin typeface="ADLaM Display"/>
                <a:ea typeface="ADLaM Display"/>
                <a:cs typeface="ADLaM Display"/>
              </a:rPr>
              <a:t>Theoretical</a:t>
            </a:r>
            <a:r>
              <a:rPr lang="en-GB" sz="2000" b="1" dirty="0">
                <a:solidFill>
                  <a:schemeClr val="bg1"/>
                </a:solidFill>
                <a:latin typeface="ADLaM Display"/>
                <a:ea typeface="ADLaM Display"/>
                <a:cs typeface="ADLaM Display"/>
              </a:rPr>
              <a:t> </a:t>
            </a:r>
            <a:r>
              <a:rPr lang="en-GB" sz="2000" dirty="0">
                <a:solidFill>
                  <a:schemeClr val="bg1"/>
                </a:solidFill>
                <a:latin typeface="ADLaM Display"/>
                <a:ea typeface="ADLaM Display"/>
                <a:cs typeface="ADLaM Display"/>
              </a:rPr>
              <a:t>DAG structure. </a:t>
            </a:r>
          </a:p>
          <a:p>
            <a:endParaRPr lang="en-GB" sz="2000" dirty="0">
              <a:solidFill>
                <a:schemeClr val="bg1"/>
              </a:solidFill>
              <a:latin typeface="ADLaM Display"/>
              <a:ea typeface="ADLaM Display"/>
              <a:cs typeface="ADLaM Display"/>
            </a:endParaRPr>
          </a:p>
          <a:p>
            <a:r>
              <a:rPr lang="en-GB" sz="2000" dirty="0">
                <a:solidFill>
                  <a:schemeClr val="bg1"/>
                </a:solidFill>
                <a:latin typeface="ADLaM Display"/>
                <a:ea typeface="ADLaM Display"/>
                <a:cs typeface="ADLaM Display"/>
              </a:rPr>
              <a:t>This means that the pipeline is subject to change according to challenges we find along the way and improvements or expansions that we want to include, and that we’ll of course have to adjust for </a:t>
            </a:r>
            <a:r>
              <a:rPr lang="en-GB" sz="2000" u="sng" dirty="0">
                <a:solidFill>
                  <a:schemeClr val="bg1"/>
                </a:solidFill>
                <a:latin typeface="ADLaM Display"/>
                <a:ea typeface="ADLaM Display"/>
                <a:cs typeface="ADLaM Display"/>
              </a:rPr>
              <a:t>offline </a:t>
            </a:r>
            <a:r>
              <a:rPr lang="en-GB" sz="2000" dirty="0">
                <a:solidFill>
                  <a:schemeClr val="bg1"/>
                </a:solidFill>
                <a:latin typeface="ADLaM Display"/>
                <a:ea typeface="ADLaM Display"/>
                <a:cs typeface="ADLaM Display"/>
              </a:rPr>
              <a:t>use with python branch operators.</a:t>
            </a:r>
            <a:endPar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endPar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62514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932238" y="-32540761"/>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Structure</a:t>
            </a:r>
          </a:p>
        </p:txBody>
      </p:sp>
      <p:grpSp>
        <p:nvGrpSpPr>
          <p:cNvPr id="79" name="Group 78">
            <a:extLst>
              <a:ext uri="{FF2B5EF4-FFF2-40B4-BE49-F238E27FC236}">
                <a16:creationId xmlns:a16="http://schemas.microsoft.com/office/drawing/2014/main" id="{3130A835-1E2C-A8C4-BC57-080258F210D9}"/>
              </a:ext>
            </a:extLst>
          </p:cNvPr>
          <p:cNvGrpSpPr/>
          <p:nvPr/>
        </p:nvGrpSpPr>
        <p:grpSpPr>
          <a:xfrm>
            <a:off x="1351116" y="1231097"/>
            <a:ext cx="9525583" cy="5198292"/>
            <a:chOff x="1351116" y="1221158"/>
            <a:chExt cx="9525583" cy="5198292"/>
          </a:xfrm>
        </p:grpSpPr>
        <p:grpSp>
          <p:nvGrpSpPr>
            <p:cNvPr id="76" name="Group 75">
              <a:extLst>
                <a:ext uri="{FF2B5EF4-FFF2-40B4-BE49-F238E27FC236}">
                  <a16:creationId xmlns:a16="http://schemas.microsoft.com/office/drawing/2014/main" id="{FB9A9C7E-4DC5-3730-B471-F2A973A3B1F9}"/>
                </a:ext>
              </a:extLst>
            </p:cNvPr>
            <p:cNvGrpSpPr/>
            <p:nvPr/>
          </p:nvGrpSpPr>
          <p:grpSpPr>
            <a:xfrm>
              <a:off x="1351116" y="1221158"/>
              <a:ext cx="9525583" cy="5198292"/>
              <a:chOff x="1351116" y="1221158"/>
              <a:chExt cx="9525583" cy="5198292"/>
            </a:xfrm>
          </p:grpSpPr>
          <p:grpSp>
            <p:nvGrpSpPr>
              <p:cNvPr id="1879" name="Group 1878">
                <a:extLst>
                  <a:ext uri="{FF2B5EF4-FFF2-40B4-BE49-F238E27FC236}">
                    <a16:creationId xmlns:a16="http://schemas.microsoft.com/office/drawing/2014/main" id="{95DBF288-98AE-64FF-38B0-AE66E8E335FD}"/>
                  </a:ext>
                </a:extLst>
              </p:cNvPr>
              <p:cNvGrpSpPr/>
              <p:nvPr/>
            </p:nvGrpSpPr>
            <p:grpSpPr>
              <a:xfrm>
                <a:off x="1351116" y="1221158"/>
                <a:ext cx="9525583" cy="5198292"/>
                <a:chOff x="1192306" y="1080345"/>
                <a:chExt cx="9906000" cy="5454926"/>
              </a:xfrm>
            </p:grpSpPr>
            <p:sp>
              <p:nvSpPr>
                <p:cNvPr id="1880" name="Rounded Rectangle 1879">
                  <a:extLst>
                    <a:ext uri="{FF2B5EF4-FFF2-40B4-BE49-F238E27FC236}">
                      <a16:creationId xmlns:a16="http://schemas.microsoft.com/office/drawing/2014/main" id="{0437F7FF-01AF-F035-85DC-E91318C50DA2}"/>
                    </a:ext>
                  </a:extLst>
                </p:cNvPr>
                <p:cNvSpPr/>
                <p:nvPr/>
              </p:nvSpPr>
              <p:spPr>
                <a:xfrm>
                  <a:off x="1192306" y="1080345"/>
                  <a:ext cx="9906000" cy="5454926"/>
                </a:xfrm>
                <a:prstGeom prst="roundRect">
                  <a:avLst>
                    <a:gd name="adj" fmla="val 2484"/>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grpSp>
              <p:nvGrpSpPr>
                <p:cNvPr id="1881" name="Group 1880">
                  <a:extLst>
                    <a:ext uri="{FF2B5EF4-FFF2-40B4-BE49-F238E27FC236}">
                      <a16:creationId xmlns:a16="http://schemas.microsoft.com/office/drawing/2014/main" id="{9B1A2B44-3198-59C3-E906-07FCF1C9AECB}"/>
                    </a:ext>
                  </a:extLst>
                </p:cNvPr>
                <p:cNvGrpSpPr/>
                <p:nvPr/>
              </p:nvGrpSpPr>
              <p:grpSpPr>
                <a:xfrm>
                  <a:off x="1411798" y="1173460"/>
                  <a:ext cx="9454114" cy="5099000"/>
                  <a:chOff x="1484688" y="911572"/>
                  <a:chExt cx="9454114" cy="5099000"/>
                </a:xfrm>
              </p:grpSpPr>
              <p:sp>
                <p:nvSpPr>
                  <p:cNvPr id="1882" name="Rectangle: Rounded Corners 16">
                    <a:extLst>
                      <a:ext uri="{FF2B5EF4-FFF2-40B4-BE49-F238E27FC236}">
                        <a16:creationId xmlns:a16="http://schemas.microsoft.com/office/drawing/2014/main" id="{AE07A1F1-9691-ABC2-6DBA-F67C7F98C2EE}"/>
                      </a:ext>
                    </a:extLst>
                  </p:cNvPr>
                  <p:cNvSpPr/>
                  <p:nvPr/>
                </p:nvSpPr>
                <p:spPr>
                  <a:xfrm>
                    <a:off x="7899397" y="1715852"/>
                    <a:ext cx="3039405" cy="4291390"/>
                  </a:xfrm>
                  <a:prstGeom prst="roundRect">
                    <a:avLst/>
                  </a:prstGeom>
                  <a:solidFill>
                    <a:schemeClr val="tx1">
                      <a:alpha val="61000"/>
                    </a:schemeClr>
                  </a:solidFill>
                  <a:ln>
                    <a:noFill/>
                  </a:ln>
                  <a:effectLst>
                    <a:outerShdw blurRad="50800" dist="50800" dir="5400000" algn="ctr" rotWithShape="0">
                      <a:srgbClr val="000000">
                        <a:alpha val="40081"/>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883" name="Rectangle: Rounded Corners 16">
                    <a:extLst>
                      <a:ext uri="{FF2B5EF4-FFF2-40B4-BE49-F238E27FC236}">
                        <a16:creationId xmlns:a16="http://schemas.microsoft.com/office/drawing/2014/main" id="{E332689F-9A0F-4A6F-A30B-E54598B3E0AC}"/>
                      </a:ext>
                    </a:extLst>
                  </p:cNvPr>
                  <p:cNvSpPr/>
                  <p:nvPr/>
                </p:nvSpPr>
                <p:spPr>
                  <a:xfrm>
                    <a:off x="1484688" y="1708931"/>
                    <a:ext cx="3039405" cy="4291390"/>
                  </a:xfrm>
                  <a:prstGeom prst="roundRect">
                    <a:avLst/>
                  </a:prstGeom>
                  <a:solidFill>
                    <a:schemeClr val="tx1">
                      <a:alpha val="61000"/>
                    </a:schemeClr>
                  </a:solidFill>
                  <a:ln>
                    <a:noFill/>
                  </a:ln>
                  <a:effectLst>
                    <a:outerShdw blurRad="50800" dist="50800" dir="5400000" algn="ctr" rotWithShape="0">
                      <a:srgbClr val="000000">
                        <a:alpha val="40081"/>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884" name="Rectangle: Rounded Corners 16">
                    <a:extLst>
                      <a:ext uri="{FF2B5EF4-FFF2-40B4-BE49-F238E27FC236}">
                        <a16:creationId xmlns:a16="http://schemas.microsoft.com/office/drawing/2014/main" id="{AA999E75-660A-7226-2C35-B05C8656B57B}"/>
                      </a:ext>
                    </a:extLst>
                  </p:cNvPr>
                  <p:cNvSpPr/>
                  <p:nvPr/>
                </p:nvSpPr>
                <p:spPr>
                  <a:xfrm>
                    <a:off x="4704890" y="1719182"/>
                    <a:ext cx="3039405" cy="4291390"/>
                  </a:xfrm>
                  <a:prstGeom prst="roundRect">
                    <a:avLst/>
                  </a:prstGeom>
                  <a:solidFill>
                    <a:schemeClr val="tx1">
                      <a:alpha val="61000"/>
                    </a:schemeClr>
                  </a:solidFill>
                  <a:ln>
                    <a:noFill/>
                  </a:ln>
                  <a:effectLst>
                    <a:outerShdw blurRad="50800" dist="50800" dir="5400000" algn="ctr" rotWithShape="0">
                      <a:srgbClr val="000000">
                        <a:alpha val="40081"/>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pic>
                <p:nvPicPr>
                  <p:cNvPr id="1885" name="Picture 1884" descr="A colorful pinwheel on a black background&#10;&#10;Description automatically generated">
                    <a:extLst>
                      <a:ext uri="{FF2B5EF4-FFF2-40B4-BE49-F238E27FC236}">
                        <a16:creationId xmlns:a16="http://schemas.microsoft.com/office/drawing/2014/main" id="{8D5D93EB-B984-8A1A-2D46-3A730C999629}"/>
                      </a:ext>
                    </a:extLst>
                  </p:cNvPr>
                  <p:cNvPicPr>
                    <a:picLocks noChangeAspect="1"/>
                  </p:cNvPicPr>
                  <p:nvPr/>
                </p:nvPicPr>
                <p:blipFill>
                  <a:blip r:embed="rId20"/>
                  <a:stretch>
                    <a:fillRect/>
                  </a:stretch>
                </p:blipFill>
                <p:spPr>
                  <a:xfrm flipV="1">
                    <a:off x="5699286" y="911572"/>
                    <a:ext cx="672449" cy="658276"/>
                  </a:xfrm>
                  <a:prstGeom prst="rect">
                    <a:avLst/>
                  </a:prstGeom>
                </p:spPr>
              </p:pic>
              <p:sp>
                <p:nvSpPr>
                  <p:cNvPr id="1886" name="Rectangle: Rounded Corners 1">
                    <a:extLst>
                      <a:ext uri="{FF2B5EF4-FFF2-40B4-BE49-F238E27FC236}">
                        <a16:creationId xmlns:a16="http://schemas.microsoft.com/office/drawing/2014/main" id="{45AB311E-AEE5-7A18-821E-F81EBE0796A6}"/>
                      </a:ext>
                    </a:extLst>
                  </p:cNvPr>
                  <p:cNvSpPr/>
                  <p:nvPr/>
                </p:nvSpPr>
                <p:spPr>
                  <a:xfrm>
                    <a:off x="2063626" y="2135608"/>
                    <a:ext cx="1987246" cy="66617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Ingestion</a:t>
                    </a:r>
                    <a:endParaRPr lang="en-US" dirty="0"/>
                  </a:p>
                </p:txBody>
              </p:sp>
              <p:sp>
                <p:nvSpPr>
                  <p:cNvPr id="1887" name="Rectangle: Rounded Corners 3">
                    <a:extLst>
                      <a:ext uri="{FF2B5EF4-FFF2-40B4-BE49-F238E27FC236}">
                        <a16:creationId xmlns:a16="http://schemas.microsoft.com/office/drawing/2014/main" id="{129B1283-9DD0-DCD2-8E1A-D0083AC6E018}"/>
                      </a:ext>
                    </a:extLst>
                  </p:cNvPr>
                  <p:cNvSpPr/>
                  <p:nvPr/>
                </p:nvSpPr>
                <p:spPr>
                  <a:xfrm>
                    <a:off x="5200055" y="2143393"/>
                    <a:ext cx="1987246" cy="66617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Staging</a:t>
                    </a:r>
                    <a:endParaRPr lang="en-US"/>
                  </a:p>
                </p:txBody>
              </p:sp>
              <p:pic>
                <p:nvPicPr>
                  <p:cNvPr id="1888" name="Picture 1887" descr="A logo on a red background&#10;&#10;Description automatically generated">
                    <a:extLst>
                      <a:ext uri="{FF2B5EF4-FFF2-40B4-BE49-F238E27FC236}">
                        <a16:creationId xmlns:a16="http://schemas.microsoft.com/office/drawing/2014/main" id="{96BEB134-1496-4239-40F5-C968757F287A}"/>
                      </a:ext>
                    </a:extLst>
                  </p:cNvPr>
                  <p:cNvPicPr>
                    <a:picLocks noChangeAspect="1"/>
                  </p:cNvPicPr>
                  <p:nvPr/>
                </p:nvPicPr>
                <p:blipFill>
                  <a:blip r:embed="rId21"/>
                  <a:stretch>
                    <a:fillRect/>
                  </a:stretch>
                </p:blipFill>
                <p:spPr>
                  <a:xfrm>
                    <a:off x="5571345" y="3739730"/>
                    <a:ext cx="640555" cy="624816"/>
                  </a:xfrm>
                  <a:prstGeom prst="rect">
                    <a:avLst/>
                  </a:prstGeom>
                </p:spPr>
              </p:pic>
              <p:cxnSp>
                <p:nvCxnSpPr>
                  <p:cNvPr id="2363" name="Straight Arrow Connector 2362">
                    <a:extLst>
                      <a:ext uri="{FF2B5EF4-FFF2-40B4-BE49-F238E27FC236}">
                        <a16:creationId xmlns:a16="http://schemas.microsoft.com/office/drawing/2014/main" id="{2157B4F6-BD02-5E00-C088-E76538D28F84}"/>
                      </a:ext>
                    </a:extLst>
                  </p:cNvPr>
                  <p:cNvCxnSpPr>
                    <a:cxnSpLocks/>
                  </p:cNvCxnSpPr>
                  <p:nvPr/>
                </p:nvCxnSpPr>
                <p:spPr>
                  <a:xfrm>
                    <a:off x="4044098" y="2465137"/>
                    <a:ext cx="1155957" cy="11345"/>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4" name="Straight Arrow Connector 2363">
                    <a:extLst>
                      <a:ext uri="{FF2B5EF4-FFF2-40B4-BE49-F238E27FC236}">
                        <a16:creationId xmlns:a16="http://schemas.microsoft.com/office/drawing/2014/main" id="{CDA4C0E7-F808-023A-D25C-729B741884DC}"/>
                      </a:ext>
                    </a:extLst>
                  </p:cNvPr>
                  <p:cNvCxnSpPr>
                    <a:cxnSpLocks/>
                  </p:cNvCxnSpPr>
                  <p:nvPr/>
                </p:nvCxnSpPr>
                <p:spPr>
                  <a:xfrm>
                    <a:off x="7187301" y="2465137"/>
                    <a:ext cx="1168566" cy="0"/>
                  </a:xfrm>
                  <a:prstGeom prst="straightConnector1">
                    <a:avLst/>
                  </a:prstGeom>
                  <a:ln>
                    <a:solidFill>
                      <a:schemeClr val="accent2">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pic>
                <p:nvPicPr>
                  <p:cNvPr id="2365" name="Picture 2364" descr="A stack of red blocks with white shapes and stars&#10;&#10;Description automatically generated">
                    <a:extLst>
                      <a:ext uri="{FF2B5EF4-FFF2-40B4-BE49-F238E27FC236}">
                        <a16:creationId xmlns:a16="http://schemas.microsoft.com/office/drawing/2014/main" id="{F9D07A04-123C-E626-4138-2C446903C7FE}"/>
                      </a:ext>
                    </a:extLst>
                  </p:cNvPr>
                  <p:cNvPicPr>
                    <a:picLocks noChangeAspect="1"/>
                  </p:cNvPicPr>
                  <p:nvPr/>
                </p:nvPicPr>
                <p:blipFill>
                  <a:blip r:embed="rId22"/>
                  <a:stretch>
                    <a:fillRect/>
                  </a:stretch>
                </p:blipFill>
                <p:spPr>
                  <a:xfrm>
                    <a:off x="2585487" y="4745479"/>
                    <a:ext cx="837806" cy="837806"/>
                  </a:xfrm>
                  <a:prstGeom prst="rect">
                    <a:avLst/>
                  </a:prstGeom>
                </p:spPr>
              </p:pic>
              <p:pic>
                <p:nvPicPr>
                  <p:cNvPr id="2366" name="Picture 2365" descr="A blue and yellow logo&#10;&#10;Description automatically generated">
                    <a:extLst>
                      <a:ext uri="{FF2B5EF4-FFF2-40B4-BE49-F238E27FC236}">
                        <a16:creationId xmlns:a16="http://schemas.microsoft.com/office/drawing/2014/main" id="{06531B25-66E5-A710-E728-BE5710CDCC59}"/>
                      </a:ext>
                    </a:extLst>
                  </p:cNvPr>
                  <p:cNvPicPr>
                    <a:picLocks noChangeAspect="1"/>
                  </p:cNvPicPr>
                  <p:nvPr/>
                </p:nvPicPr>
                <p:blipFill>
                  <a:blip r:embed="rId23"/>
                  <a:stretch>
                    <a:fillRect/>
                  </a:stretch>
                </p:blipFill>
                <p:spPr>
                  <a:xfrm>
                    <a:off x="6326912" y="3647558"/>
                    <a:ext cx="567104" cy="738731"/>
                  </a:xfrm>
                  <a:prstGeom prst="rect">
                    <a:avLst/>
                  </a:prstGeom>
                </p:spPr>
              </p:pic>
              <p:pic>
                <p:nvPicPr>
                  <p:cNvPr id="2367" name="Picture 2366" descr="A green leaf with brown text&#10;&#10;Description automatically generated">
                    <a:extLst>
                      <a:ext uri="{FF2B5EF4-FFF2-40B4-BE49-F238E27FC236}">
                        <a16:creationId xmlns:a16="http://schemas.microsoft.com/office/drawing/2014/main" id="{67A34EEA-42EB-49B3-1CAE-5E01C2E16E65}"/>
                      </a:ext>
                    </a:extLst>
                  </p:cNvPr>
                  <p:cNvPicPr>
                    <a:picLocks noChangeAspect="1"/>
                  </p:cNvPicPr>
                  <p:nvPr/>
                </p:nvPicPr>
                <p:blipFill>
                  <a:blip r:embed="rId24"/>
                  <a:stretch>
                    <a:fillRect/>
                  </a:stretch>
                </p:blipFill>
                <p:spPr>
                  <a:xfrm>
                    <a:off x="3730658" y="2796241"/>
                    <a:ext cx="1784669" cy="1784669"/>
                  </a:xfrm>
                  <a:prstGeom prst="rect">
                    <a:avLst/>
                  </a:prstGeom>
                </p:spPr>
              </p:pic>
              <p:pic>
                <p:nvPicPr>
                  <p:cNvPr id="64" name="Picture 63" descr="A stack of red blocks with white shapes and stars&#10;&#10;Description automatically generated">
                    <a:extLst>
                      <a:ext uri="{FF2B5EF4-FFF2-40B4-BE49-F238E27FC236}">
                        <a16:creationId xmlns:a16="http://schemas.microsoft.com/office/drawing/2014/main" id="{59325534-3DA0-D8F0-F88F-F304A299E0F8}"/>
                      </a:ext>
                    </a:extLst>
                  </p:cNvPr>
                  <p:cNvPicPr>
                    <a:picLocks noChangeAspect="1"/>
                  </p:cNvPicPr>
                  <p:nvPr/>
                </p:nvPicPr>
                <p:blipFill>
                  <a:blip r:embed="rId22"/>
                  <a:stretch>
                    <a:fillRect/>
                  </a:stretch>
                </p:blipFill>
                <p:spPr>
                  <a:xfrm>
                    <a:off x="5775752" y="4758654"/>
                    <a:ext cx="877176" cy="869302"/>
                  </a:xfrm>
                  <a:prstGeom prst="rect">
                    <a:avLst/>
                  </a:prstGeom>
                </p:spPr>
              </p:pic>
              <p:pic>
                <p:nvPicPr>
                  <p:cNvPr id="65" name="Picture 64" descr="Blue letters on a black background&#10;&#10;Description automatically generated">
                    <a:extLst>
                      <a:ext uri="{FF2B5EF4-FFF2-40B4-BE49-F238E27FC236}">
                        <a16:creationId xmlns:a16="http://schemas.microsoft.com/office/drawing/2014/main" id="{3222512B-7C9D-63B6-81B8-C21C26C4F74D}"/>
                      </a:ext>
                    </a:extLst>
                  </p:cNvPr>
                  <p:cNvPicPr>
                    <a:picLocks noChangeAspect="1"/>
                  </p:cNvPicPr>
                  <p:nvPr/>
                </p:nvPicPr>
                <p:blipFill>
                  <a:blip r:embed="rId25"/>
                  <a:stretch>
                    <a:fillRect/>
                  </a:stretch>
                </p:blipFill>
                <p:spPr>
                  <a:xfrm>
                    <a:off x="5550496" y="3087738"/>
                    <a:ext cx="1354347" cy="476778"/>
                  </a:xfrm>
                  <a:prstGeom prst="rect">
                    <a:avLst/>
                  </a:prstGeom>
                </p:spPr>
              </p:pic>
              <p:pic>
                <p:nvPicPr>
                  <p:cNvPr id="66" name="Picture 65" descr="A blue and green circle with white circles&#10;&#10;Description automatically generated">
                    <a:extLst>
                      <a:ext uri="{FF2B5EF4-FFF2-40B4-BE49-F238E27FC236}">
                        <a16:creationId xmlns:a16="http://schemas.microsoft.com/office/drawing/2014/main" id="{F757B2D2-F728-BA0B-643C-8641707EBD04}"/>
                      </a:ext>
                    </a:extLst>
                  </p:cNvPr>
                  <p:cNvPicPr>
                    <a:picLocks noChangeAspect="1"/>
                  </p:cNvPicPr>
                  <p:nvPr/>
                </p:nvPicPr>
                <p:blipFill>
                  <a:blip r:embed="rId26"/>
                  <a:stretch>
                    <a:fillRect/>
                  </a:stretch>
                </p:blipFill>
                <p:spPr>
                  <a:xfrm>
                    <a:off x="9124254" y="3520302"/>
                    <a:ext cx="608282" cy="696071"/>
                  </a:xfrm>
                  <a:prstGeom prst="rect">
                    <a:avLst/>
                  </a:prstGeom>
                </p:spPr>
              </p:pic>
              <p:pic>
                <p:nvPicPr>
                  <p:cNvPr id="67" name="Picture 66" descr="A green leaf with brown text&#10;&#10;Description automatically generated">
                    <a:extLst>
                      <a:ext uri="{FF2B5EF4-FFF2-40B4-BE49-F238E27FC236}">
                        <a16:creationId xmlns:a16="http://schemas.microsoft.com/office/drawing/2014/main" id="{73FAB509-BF29-A6D4-D2D6-C704D86DD748}"/>
                      </a:ext>
                    </a:extLst>
                  </p:cNvPr>
                  <p:cNvPicPr>
                    <a:picLocks noChangeAspect="1"/>
                  </p:cNvPicPr>
                  <p:nvPr/>
                </p:nvPicPr>
                <p:blipFill>
                  <a:blip r:embed="rId24"/>
                  <a:stretch>
                    <a:fillRect/>
                  </a:stretch>
                </p:blipFill>
                <p:spPr>
                  <a:xfrm>
                    <a:off x="6894065" y="2600995"/>
                    <a:ext cx="1784669" cy="1784669"/>
                  </a:xfrm>
                  <a:prstGeom prst="rect">
                    <a:avLst/>
                  </a:prstGeom>
                </p:spPr>
              </p:pic>
              <p:pic>
                <p:nvPicPr>
                  <p:cNvPr id="68" name="Picture 67" descr="A stack of red blocks with white shapes and stars&#10;&#10;Description automatically generated">
                    <a:extLst>
                      <a:ext uri="{FF2B5EF4-FFF2-40B4-BE49-F238E27FC236}">
                        <a16:creationId xmlns:a16="http://schemas.microsoft.com/office/drawing/2014/main" id="{124C6E9D-0FB5-0829-ADF7-CADEF33C59A6}"/>
                      </a:ext>
                    </a:extLst>
                  </p:cNvPr>
                  <p:cNvPicPr>
                    <a:picLocks noChangeAspect="1"/>
                  </p:cNvPicPr>
                  <p:nvPr/>
                </p:nvPicPr>
                <p:blipFill>
                  <a:blip r:embed="rId22"/>
                  <a:stretch>
                    <a:fillRect/>
                  </a:stretch>
                </p:blipFill>
                <p:spPr>
                  <a:xfrm>
                    <a:off x="8976546" y="4774750"/>
                    <a:ext cx="877176" cy="869302"/>
                  </a:xfrm>
                  <a:prstGeom prst="rect">
                    <a:avLst/>
                  </a:prstGeom>
                </p:spPr>
              </p:pic>
              <p:pic>
                <p:nvPicPr>
                  <p:cNvPr id="69" name="Picture 4" descr="BeautifulSoup Exception Handling | Exceptions During Web Scraping">
                    <a:extLst>
                      <a:ext uri="{FF2B5EF4-FFF2-40B4-BE49-F238E27FC236}">
                        <a16:creationId xmlns:a16="http://schemas.microsoft.com/office/drawing/2014/main" id="{17896A79-203A-43BD-6FA1-A2A1811E4AF9}"/>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565802" y="3429000"/>
                    <a:ext cx="877176" cy="70882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1" name="Rectangle: Rounded Corners 3">
                <a:extLst>
                  <a:ext uri="{FF2B5EF4-FFF2-40B4-BE49-F238E27FC236}">
                    <a16:creationId xmlns:a16="http://schemas.microsoft.com/office/drawing/2014/main" id="{8AD9FBA5-4513-06FE-D7B2-9D7BC17E49B9}"/>
                  </a:ext>
                </a:extLst>
              </p:cNvPr>
              <p:cNvSpPr/>
              <p:nvPr/>
            </p:nvSpPr>
            <p:spPr>
              <a:xfrm>
                <a:off x="8207346" y="2481547"/>
                <a:ext cx="1910931" cy="634838"/>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solidFill>
                      <a:schemeClr val="bg1"/>
                    </a:solidFill>
                    <a:cs typeface="Calibri"/>
                  </a:rPr>
                  <a:t>Production</a:t>
                </a:r>
                <a:endParaRPr lang="en-US" dirty="0">
                  <a:solidFill>
                    <a:schemeClr val="bg1"/>
                  </a:solidFill>
                </a:endParaRPr>
              </a:p>
            </p:txBody>
          </p:sp>
        </p:grpSp>
        <p:pic>
          <p:nvPicPr>
            <p:cNvPr id="78" name="Picture 77">
              <a:extLst>
                <a:ext uri="{FF2B5EF4-FFF2-40B4-BE49-F238E27FC236}">
                  <a16:creationId xmlns:a16="http://schemas.microsoft.com/office/drawing/2014/main" id="{C005DB0B-0848-4BA7-265D-3D80BF12E25C}"/>
                </a:ext>
              </a:extLst>
            </p:cNvPr>
            <p:cNvPicPr>
              <a:picLocks noChangeAspect="1"/>
            </p:cNvPicPr>
            <p:nvPr/>
          </p:nvPicPr>
          <p:blipFill>
            <a:blip r:embed="rId28"/>
            <a:stretch>
              <a:fillRect/>
            </a:stretch>
          </p:blipFill>
          <p:spPr>
            <a:xfrm>
              <a:off x="7114836" y="4687219"/>
              <a:ext cx="1096443" cy="1096443"/>
            </a:xfrm>
            <a:prstGeom prst="rect">
              <a:avLst/>
            </a:prstGeom>
          </p:spPr>
        </p:pic>
      </p:grpSp>
      <p:sp>
        <p:nvSpPr>
          <p:cNvPr id="80" name="TextBox 79">
            <a:extLst>
              <a:ext uri="{FF2B5EF4-FFF2-40B4-BE49-F238E27FC236}">
                <a16:creationId xmlns:a16="http://schemas.microsoft.com/office/drawing/2014/main" id="{5033989B-99F1-90B9-B468-49A0E5267FC3}"/>
              </a:ext>
            </a:extLst>
          </p:cNvPr>
          <p:cNvSpPr txBox="1"/>
          <p:nvPr/>
        </p:nvSpPr>
        <p:spPr>
          <a:xfrm>
            <a:off x="7459962" y="4347939"/>
            <a:ext cx="547664" cy="369332"/>
          </a:xfrm>
          <a:prstGeom prst="rect">
            <a:avLst/>
          </a:prstGeom>
          <a:noFill/>
        </p:spPr>
        <p:txBody>
          <a:bodyPr wrap="square" rtlCol="0">
            <a:spAutoFit/>
          </a:bodyPr>
          <a:lstStyle/>
          <a:p>
            <a:r>
              <a:rPr lang="en-DK" dirty="0">
                <a:solidFill>
                  <a:schemeClr val="accent1">
                    <a:lumMod val="60000"/>
                    <a:lumOff val="40000"/>
                  </a:schemeClr>
                </a:solidFill>
                <a:latin typeface="ADLaM Display" panose="02010000000000000000" pitchFamily="2" charset="77"/>
                <a:ea typeface="ADLaM Display" panose="02010000000000000000" pitchFamily="2" charset="77"/>
                <a:cs typeface="ADLaM Display" panose="02010000000000000000" pitchFamily="2" charset="77"/>
              </a:rPr>
              <a:t>or</a:t>
            </a:r>
          </a:p>
        </p:txBody>
      </p:sp>
    </p:spTree>
    <p:extLst>
      <p:ext uri="{BB962C8B-B14F-4D97-AF65-F5344CB8AC3E}">
        <p14:creationId xmlns:p14="http://schemas.microsoft.com/office/powerpoint/2010/main" val="1145052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839452" y="-36422462"/>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Structure</a:t>
            </a:r>
          </a:p>
        </p:txBody>
      </p:sp>
      <p:sp>
        <p:nvSpPr>
          <p:cNvPr id="43" name="TextBox 42">
            <a:extLst>
              <a:ext uri="{FF2B5EF4-FFF2-40B4-BE49-F238E27FC236}">
                <a16:creationId xmlns:a16="http://schemas.microsoft.com/office/drawing/2014/main" id="{EA956A8E-B418-917C-3C1F-8E312FE80A71}"/>
              </a:ext>
            </a:extLst>
          </p:cNvPr>
          <p:cNvSpPr txBox="1"/>
          <p:nvPr/>
        </p:nvSpPr>
        <p:spPr>
          <a:xfrm>
            <a:off x="794730" y="1383371"/>
            <a:ext cx="10195865" cy="2554545"/>
          </a:xfrm>
          <a:prstGeom prst="rect">
            <a:avLst/>
          </a:prstGeom>
          <a:noFill/>
        </p:spPr>
        <p:txBody>
          <a:bodyPr wrap="square" rtlCol="0">
            <a:spAutoFit/>
          </a:bodyPr>
          <a:lstStyle/>
          <a:p>
            <a:endPar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342900" indent="-342900">
              <a:buFont typeface="Arial" panose="020B0604020202020204" pitchFamily="34" charset="0"/>
              <a:buChar char="•"/>
            </a:pPr>
            <a:r>
              <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We save the raw database into memory using Redis</a:t>
            </a:r>
          </a:p>
          <a:p>
            <a:pPr marL="342900" indent="-342900">
              <a:buFont typeface="Arial" panose="020B0604020202020204" pitchFamily="34" charset="0"/>
              <a:buChar char="•"/>
            </a:pPr>
            <a:endPar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342900" indent="-342900">
              <a:buFont typeface="Arial" panose="020B0604020202020204" pitchFamily="34" charset="0"/>
              <a:buChar char="•"/>
            </a:pPr>
            <a:r>
              <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Collection: Scraping the web</a:t>
            </a:r>
          </a:p>
          <a:p>
            <a:pPr marL="342900" indent="-342900">
              <a:buFont typeface="Arial" panose="020B0604020202020204" pitchFamily="34" charset="0"/>
              <a:buChar char="•"/>
            </a:pPr>
            <a:endPar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342900" indent="-342900">
              <a:buFont typeface="Arial" panose="020B0604020202020204" pitchFamily="34" charset="0"/>
              <a:buChar char="•"/>
            </a:pPr>
            <a:r>
              <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Cleansing: Clean data, star ranking and hour aggregating (modifying attributes). </a:t>
            </a:r>
          </a:p>
          <a:p>
            <a:endParaRPr lang="en-GB" sz="20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grpSp>
        <p:nvGrpSpPr>
          <p:cNvPr id="22" name="Group 21">
            <a:extLst>
              <a:ext uri="{FF2B5EF4-FFF2-40B4-BE49-F238E27FC236}">
                <a16:creationId xmlns:a16="http://schemas.microsoft.com/office/drawing/2014/main" id="{2512900A-A174-B770-7E0E-FFA9A7277E41}"/>
              </a:ext>
            </a:extLst>
          </p:cNvPr>
          <p:cNvGrpSpPr/>
          <p:nvPr/>
        </p:nvGrpSpPr>
        <p:grpSpPr>
          <a:xfrm>
            <a:off x="825201" y="3745831"/>
            <a:ext cx="34149322" cy="2553367"/>
            <a:chOff x="-6912357" y="163116"/>
            <a:chExt cx="34149322" cy="2553367"/>
          </a:xfrm>
        </p:grpSpPr>
        <p:sp>
          <p:nvSpPr>
            <p:cNvPr id="23" name="Rounded Rectangle 22">
              <a:extLst>
                <a:ext uri="{FF2B5EF4-FFF2-40B4-BE49-F238E27FC236}">
                  <a16:creationId xmlns:a16="http://schemas.microsoft.com/office/drawing/2014/main" id="{4A0F5FE2-6B3E-BD87-C337-753343A7E388}"/>
                </a:ext>
              </a:extLst>
            </p:cNvPr>
            <p:cNvSpPr/>
            <p:nvPr/>
          </p:nvSpPr>
          <p:spPr>
            <a:xfrm>
              <a:off x="24600643" y="177851"/>
              <a:ext cx="2636322" cy="2493042"/>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latin typeface="ADLaM Display"/>
                  <a:ea typeface="ADLaM Display"/>
                  <a:cs typeface="ADLaM Display"/>
                </a:rPr>
                <a:t>End</a:t>
              </a:r>
            </a:p>
          </p:txBody>
        </p:sp>
        <p:sp>
          <p:nvSpPr>
            <p:cNvPr id="24" name="Rounded Rectangle 23">
              <a:extLst>
                <a:ext uri="{FF2B5EF4-FFF2-40B4-BE49-F238E27FC236}">
                  <a16:creationId xmlns:a16="http://schemas.microsoft.com/office/drawing/2014/main" id="{B04A93B8-4582-7CEF-3969-3F0721FA9299}"/>
                </a:ext>
              </a:extLst>
            </p:cNvPr>
            <p:cNvSpPr/>
            <p:nvPr/>
          </p:nvSpPr>
          <p:spPr>
            <a:xfrm>
              <a:off x="12712599" y="163116"/>
              <a:ext cx="2636322" cy="249304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Perform NLP on Post data</a:t>
              </a:r>
              <a:endParaRPr lang="en-DK" sz="2000"/>
            </a:p>
          </p:txBody>
        </p:sp>
        <p:sp>
          <p:nvSpPr>
            <p:cNvPr id="25" name="Rounded Rectangle 24">
              <a:extLst>
                <a:ext uri="{FF2B5EF4-FFF2-40B4-BE49-F238E27FC236}">
                  <a16:creationId xmlns:a16="http://schemas.microsoft.com/office/drawing/2014/main" id="{45539BA7-DC54-C1DA-F551-BBA98EA55DB6}"/>
                </a:ext>
              </a:extLst>
            </p:cNvPr>
            <p:cNvSpPr/>
            <p:nvPr/>
          </p:nvSpPr>
          <p:spPr>
            <a:xfrm>
              <a:off x="20631761" y="223441"/>
              <a:ext cx="2636322" cy="249304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Create relationships from the NLP data in the graph database</a:t>
              </a:r>
              <a:endParaRPr lang="en-DK" sz="2000" dirty="0"/>
            </a:p>
          </p:txBody>
        </p:sp>
        <p:sp>
          <p:nvSpPr>
            <p:cNvPr id="26" name="Rounded Rectangle 25">
              <a:extLst>
                <a:ext uri="{FF2B5EF4-FFF2-40B4-BE49-F238E27FC236}">
                  <a16:creationId xmlns:a16="http://schemas.microsoft.com/office/drawing/2014/main" id="{67945E7A-BA38-A93C-B9B5-7A381BE9CF7F}"/>
                </a:ext>
              </a:extLst>
            </p:cNvPr>
            <p:cNvSpPr/>
            <p:nvPr/>
          </p:nvSpPr>
          <p:spPr>
            <a:xfrm>
              <a:off x="-3044826" y="177851"/>
              <a:ext cx="2636322" cy="249304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latin typeface="ADLaM Display"/>
                  <a:ea typeface="ADLaM Display"/>
                  <a:cs typeface="ADLaM Display"/>
                </a:rPr>
                <a:t>Scrape the Web (Save in Redis) </a:t>
              </a:r>
              <a:endParaRPr lang="en-GB" sz="2000">
                <a:solidFill>
                  <a:schemeClr val="tx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27" name="Rounded Rectangle 26">
              <a:extLst>
                <a:ext uri="{FF2B5EF4-FFF2-40B4-BE49-F238E27FC236}">
                  <a16:creationId xmlns:a16="http://schemas.microsoft.com/office/drawing/2014/main" id="{809EB81B-1861-AF89-FC19-0D182DB79F6B}"/>
                </a:ext>
              </a:extLst>
            </p:cNvPr>
            <p:cNvSpPr/>
            <p:nvPr/>
          </p:nvSpPr>
          <p:spPr>
            <a:xfrm>
              <a:off x="827229" y="174809"/>
              <a:ext cx="2636322" cy="249304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Clean Data</a:t>
              </a:r>
              <a:endParaRPr lang="en-DK" sz="2000"/>
            </a:p>
          </p:txBody>
        </p:sp>
        <p:sp>
          <p:nvSpPr>
            <p:cNvPr id="28" name="Rounded Rectangle 27">
              <a:extLst>
                <a:ext uri="{FF2B5EF4-FFF2-40B4-BE49-F238E27FC236}">
                  <a16:creationId xmlns:a16="http://schemas.microsoft.com/office/drawing/2014/main" id="{A1DCFA75-8A6E-42FA-5803-90A63C146932}"/>
                </a:ext>
              </a:extLst>
            </p:cNvPr>
            <p:cNvSpPr/>
            <p:nvPr/>
          </p:nvSpPr>
          <p:spPr>
            <a:xfrm>
              <a:off x="4761759" y="163118"/>
              <a:ext cx="2636322" cy="249304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Save Data in Mongodb</a:t>
              </a:r>
              <a:endParaRPr lang="en-DK" sz="2000" dirty="0"/>
            </a:p>
          </p:txBody>
        </p:sp>
        <p:sp>
          <p:nvSpPr>
            <p:cNvPr id="29" name="Rounded Rectangle 7">
              <a:extLst>
                <a:ext uri="{FF2B5EF4-FFF2-40B4-BE49-F238E27FC236}">
                  <a16:creationId xmlns:a16="http://schemas.microsoft.com/office/drawing/2014/main" id="{A0280763-6E31-0576-0D72-0E7744A0D60F}"/>
                </a:ext>
              </a:extLst>
            </p:cNvPr>
            <p:cNvSpPr/>
            <p:nvPr/>
          </p:nvSpPr>
          <p:spPr>
            <a:xfrm>
              <a:off x="8760218" y="223441"/>
              <a:ext cx="2636322" cy="249304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dirty="0">
                  <a:solidFill>
                    <a:schemeClr val="tx1"/>
                  </a:solidFill>
                  <a:latin typeface="ADLaM Display"/>
                  <a:ea typeface="ADLaM Display"/>
                  <a:cs typeface="ADLaM Display"/>
                </a:rPr>
                <a:t>Call Reddit API</a:t>
              </a:r>
            </a:p>
            <a:p>
              <a:pPr algn="ctr"/>
              <a:r>
                <a:rPr lang="en-GB" sz="2000" dirty="0">
                  <a:solidFill>
                    <a:schemeClr val="tx1"/>
                  </a:solidFill>
                  <a:latin typeface="ADLaM Display"/>
                  <a:ea typeface="ADLaM Display"/>
                  <a:cs typeface="ADLaM Display"/>
                </a:rPr>
                <a:t>(Save in Redis)</a:t>
              </a:r>
            </a:p>
            <a:p>
              <a:pPr algn="ctr"/>
              <a:endParaRPr lang="en-DK" sz="2000" dirty="0">
                <a:solidFill>
                  <a:schemeClr val="tx1"/>
                </a:solidFill>
                <a:latin typeface="ADLaM Display"/>
                <a:ea typeface="ADLaM Display"/>
                <a:cs typeface="ADLaM Display"/>
              </a:endParaRPr>
            </a:p>
          </p:txBody>
        </p:sp>
        <p:sp>
          <p:nvSpPr>
            <p:cNvPr id="30" name="Rounded Rectangle 29">
              <a:extLst>
                <a:ext uri="{FF2B5EF4-FFF2-40B4-BE49-F238E27FC236}">
                  <a16:creationId xmlns:a16="http://schemas.microsoft.com/office/drawing/2014/main" id="{CECD31D0-4B4E-2E01-CAA1-CBED7521C459}"/>
                </a:ext>
              </a:extLst>
            </p:cNvPr>
            <p:cNvSpPr/>
            <p:nvPr/>
          </p:nvSpPr>
          <p:spPr>
            <a:xfrm>
              <a:off x="16695880" y="210838"/>
              <a:ext cx="2636322" cy="249304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Create Graph Database from DB in Neo4j</a:t>
              </a:r>
            </a:p>
          </p:txBody>
        </p:sp>
        <p:sp>
          <p:nvSpPr>
            <p:cNvPr id="31" name="Rounded Rectangle 30">
              <a:extLst>
                <a:ext uri="{FF2B5EF4-FFF2-40B4-BE49-F238E27FC236}">
                  <a16:creationId xmlns:a16="http://schemas.microsoft.com/office/drawing/2014/main" id="{29A55FED-ABFA-96AA-9CBA-39CABA73C8EE}"/>
                </a:ext>
              </a:extLst>
            </p:cNvPr>
            <p:cNvSpPr/>
            <p:nvPr/>
          </p:nvSpPr>
          <p:spPr>
            <a:xfrm>
              <a:off x="-6912357" y="181514"/>
              <a:ext cx="2636322" cy="2493042"/>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latin typeface="ADLaM Display"/>
                  <a:ea typeface="ADLaM Display"/>
                  <a:cs typeface="ADLaM Display"/>
                </a:rPr>
                <a:t>Start</a:t>
              </a:r>
            </a:p>
          </p:txBody>
        </p:sp>
        <p:sp>
          <p:nvSpPr>
            <p:cNvPr id="32" name="Arrow: Right 14">
              <a:extLst>
                <a:ext uri="{FF2B5EF4-FFF2-40B4-BE49-F238E27FC236}">
                  <a16:creationId xmlns:a16="http://schemas.microsoft.com/office/drawing/2014/main" id="{402A47FD-A02F-A99B-618E-443D73D2EF13}"/>
                </a:ext>
              </a:extLst>
            </p:cNvPr>
            <p:cNvSpPr/>
            <p:nvPr/>
          </p:nvSpPr>
          <p:spPr>
            <a:xfrm>
              <a:off x="-362202" y="1236143"/>
              <a:ext cx="1184907" cy="370373"/>
            </a:xfrm>
            <a:prstGeom prst="right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3" name="Arrow: Right 11">
              <a:extLst>
                <a:ext uri="{FF2B5EF4-FFF2-40B4-BE49-F238E27FC236}">
                  <a16:creationId xmlns:a16="http://schemas.microsoft.com/office/drawing/2014/main" id="{CF78F42E-37FA-1956-B8CD-FBF5EB393333}"/>
                </a:ext>
              </a:extLst>
            </p:cNvPr>
            <p:cNvSpPr/>
            <p:nvPr/>
          </p:nvSpPr>
          <p:spPr>
            <a:xfrm>
              <a:off x="-4229733" y="1272173"/>
              <a:ext cx="1184907" cy="370373"/>
            </a:xfrm>
            <a:prstGeom prst="rightArrow">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4" name="Arrow: Right 11">
              <a:extLst>
                <a:ext uri="{FF2B5EF4-FFF2-40B4-BE49-F238E27FC236}">
                  <a16:creationId xmlns:a16="http://schemas.microsoft.com/office/drawing/2014/main" id="{10B9991A-380D-099A-9199-B265E67A20F0}"/>
                </a:ext>
              </a:extLst>
            </p:cNvPr>
            <p:cNvSpPr/>
            <p:nvPr/>
          </p:nvSpPr>
          <p:spPr>
            <a:xfrm>
              <a:off x="23349941" y="1284776"/>
              <a:ext cx="1184907" cy="37037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5" name="Arrow: Right 11">
              <a:extLst>
                <a:ext uri="{FF2B5EF4-FFF2-40B4-BE49-F238E27FC236}">
                  <a16:creationId xmlns:a16="http://schemas.microsoft.com/office/drawing/2014/main" id="{3CA89973-A997-A5E9-554E-0C050D1B9F0C}"/>
                </a:ext>
              </a:extLst>
            </p:cNvPr>
            <p:cNvSpPr/>
            <p:nvPr/>
          </p:nvSpPr>
          <p:spPr>
            <a:xfrm>
              <a:off x="19465456" y="1284776"/>
              <a:ext cx="1184907" cy="370373"/>
            </a:xfrm>
            <a:prstGeom prst="rightArrow">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6" name="Arrow: Right 14">
              <a:extLst>
                <a:ext uri="{FF2B5EF4-FFF2-40B4-BE49-F238E27FC236}">
                  <a16:creationId xmlns:a16="http://schemas.microsoft.com/office/drawing/2014/main" id="{3B542B7D-E3BB-C0C8-C678-8398B5BC257F}"/>
                </a:ext>
              </a:extLst>
            </p:cNvPr>
            <p:cNvSpPr/>
            <p:nvPr/>
          </p:nvSpPr>
          <p:spPr>
            <a:xfrm>
              <a:off x="3555004" y="1224454"/>
              <a:ext cx="1184907" cy="370373"/>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7" name="Arrow: Right 14">
              <a:extLst>
                <a:ext uri="{FF2B5EF4-FFF2-40B4-BE49-F238E27FC236}">
                  <a16:creationId xmlns:a16="http://schemas.microsoft.com/office/drawing/2014/main" id="{62748909-1544-E9AA-FDF8-B44456313CF5}"/>
                </a:ext>
              </a:extLst>
            </p:cNvPr>
            <p:cNvSpPr/>
            <p:nvPr/>
          </p:nvSpPr>
          <p:spPr>
            <a:xfrm>
              <a:off x="7454732" y="1242848"/>
              <a:ext cx="1184907" cy="370373"/>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8" name="Arrow: Right 14">
              <a:extLst>
                <a:ext uri="{FF2B5EF4-FFF2-40B4-BE49-F238E27FC236}">
                  <a16:creationId xmlns:a16="http://schemas.microsoft.com/office/drawing/2014/main" id="{7801FC41-A0FB-3FB6-BEFC-09EDB156C137}"/>
                </a:ext>
              </a:extLst>
            </p:cNvPr>
            <p:cNvSpPr/>
            <p:nvPr/>
          </p:nvSpPr>
          <p:spPr>
            <a:xfrm>
              <a:off x="11447411" y="1224452"/>
              <a:ext cx="1184907" cy="370373"/>
            </a:xfrm>
            <a:prstGeom prst="rightArrow">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9" name="Arrow: Right 14">
              <a:extLst>
                <a:ext uri="{FF2B5EF4-FFF2-40B4-BE49-F238E27FC236}">
                  <a16:creationId xmlns:a16="http://schemas.microsoft.com/office/drawing/2014/main" id="{D2DF1E73-C84D-EAB1-5A20-9955DCD4F131}"/>
                </a:ext>
              </a:extLst>
            </p:cNvPr>
            <p:cNvSpPr/>
            <p:nvPr/>
          </p:nvSpPr>
          <p:spPr>
            <a:xfrm>
              <a:off x="15496574" y="1224451"/>
              <a:ext cx="1184907" cy="370373"/>
            </a:xfrm>
            <a:prstGeom prst="rightArrow">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Tree>
    <p:extLst>
      <p:ext uri="{BB962C8B-B14F-4D97-AF65-F5344CB8AC3E}">
        <p14:creationId xmlns:p14="http://schemas.microsoft.com/office/powerpoint/2010/main" val="1654616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839103" y="-41918144"/>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Structure</a:t>
            </a:r>
          </a:p>
        </p:txBody>
      </p:sp>
      <p:sp>
        <p:nvSpPr>
          <p:cNvPr id="43" name="TextBox 42">
            <a:extLst>
              <a:ext uri="{FF2B5EF4-FFF2-40B4-BE49-F238E27FC236}">
                <a16:creationId xmlns:a16="http://schemas.microsoft.com/office/drawing/2014/main" id="{EA956A8E-B418-917C-3C1F-8E312FE80A71}"/>
              </a:ext>
            </a:extLst>
          </p:cNvPr>
          <p:cNvSpPr txBox="1"/>
          <p:nvPr/>
        </p:nvSpPr>
        <p:spPr>
          <a:xfrm>
            <a:off x="794730" y="1383371"/>
            <a:ext cx="10195865" cy="1938992"/>
          </a:xfrm>
          <a:prstGeom prst="rect">
            <a:avLst/>
          </a:prstGeom>
          <a:noFill/>
        </p:spPr>
        <p:txBody>
          <a:bodyPr wrap="square" rtlCol="0">
            <a:spAutoFit/>
          </a:bodyPr>
          <a:lstStyle/>
          <a:p>
            <a:pPr marL="342900" indent="-342900">
              <a:buFont typeface="Arial" panose="020B0604020202020204" pitchFamily="34" charset="0"/>
              <a:buChar char="•"/>
            </a:pPr>
            <a:r>
              <a:rPr lang="en-GB"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Ingestion: We save the cleaned data into Mongodb to provide flexibility when creating graph databases further on.</a:t>
            </a:r>
          </a:p>
          <a:p>
            <a:pPr marL="342900" indent="-342900">
              <a:buFont typeface="Arial" panose="020B0604020202020204" pitchFamily="34" charset="0"/>
              <a:buChar char="•"/>
            </a:pPr>
            <a:endParaRPr lang="en-GB"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342900" indent="-342900">
              <a:buFont typeface="Arial" panose="020B0604020202020204" pitchFamily="34" charset="0"/>
              <a:buChar char="•"/>
            </a:pPr>
            <a:r>
              <a:rPr lang="en-GB"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Enrichment: Reddit API to collect live / current information from user posts. </a:t>
            </a:r>
          </a:p>
          <a:p>
            <a:pPr marL="342900" indent="-342900">
              <a:buFont typeface="Arial" panose="020B0604020202020204" pitchFamily="34" charset="0"/>
              <a:buChar char="•"/>
            </a:pPr>
            <a:endParaRPr lang="en-GB" sz="200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grpSp>
        <p:nvGrpSpPr>
          <p:cNvPr id="40" name="Group 39">
            <a:extLst>
              <a:ext uri="{FF2B5EF4-FFF2-40B4-BE49-F238E27FC236}">
                <a16:creationId xmlns:a16="http://schemas.microsoft.com/office/drawing/2014/main" id="{F281C4B7-A283-B1A7-E5DF-B856F15A59C1}"/>
              </a:ext>
            </a:extLst>
          </p:cNvPr>
          <p:cNvGrpSpPr/>
          <p:nvPr/>
        </p:nvGrpSpPr>
        <p:grpSpPr>
          <a:xfrm>
            <a:off x="-10915695" y="3745831"/>
            <a:ext cx="34149322" cy="2553367"/>
            <a:chOff x="-6912357" y="163116"/>
            <a:chExt cx="34149322" cy="2553367"/>
          </a:xfrm>
        </p:grpSpPr>
        <p:sp>
          <p:nvSpPr>
            <p:cNvPr id="41" name="Rounded Rectangle 40">
              <a:extLst>
                <a:ext uri="{FF2B5EF4-FFF2-40B4-BE49-F238E27FC236}">
                  <a16:creationId xmlns:a16="http://schemas.microsoft.com/office/drawing/2014/main" id="{4F775E89-3806-E706-4CB1-E4D1753A8443}"/>
                </a:ext>
              </a:extLst>
            </p:cNvPr>
            <p:cNvSpPr/>
            <p:nvPr/>
          </p:nvSpPr>
          <p:spPr>
            <a:xfrm>
              <a:off x="24600643" y="177851"/>
              <a:ext cx="2636322" cy="2493042"/>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latin typeface="ADLaM Display"/>
                  <a:ea typeface="ADLaM Display"/>
                  <a:cs typeface="ADLaM Display"/>
                </a:rPr>
                <a:t>End</a:t>
              </a:r>
            </a:p>
          </p:txBody>
        </p:sp>
        <p:sp>
          <p:nvSpPr>
            <p:cNvPr id="42" name="Rounded Rectangle 41">
              <a:extLst>
                <a:ext uri="{FF2B5EF4-FFF2-40B4-BE49-F238E27FC236}">
                  <a16:creationId xmlns:a16="http://schemas.microsoft.com/office/drawing/2014/main" id="{5411CCD3-F912-6546-608C-E17F9BB445B1}"/>
                </a:ext>
              </a:extLst>
            </p:cNvPr>
            <p:cNvSpPr/>
            <p:nvPr/>
          </p:nvSpPr>
          <p:spPr>
            <a:xfrm>
              <a:off x="12712599" y="163116"/>
              <a:ext cx="2636322" cy="249304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Perform NLP on Post data</a:t>
              </a:r>
              <a:endParaRPr lang="en-DK" sz="2000"/>
            </a:p>
          </p:txBody>
        </p:sp>
        <p:sp>
          <p:nvSpPr>
            <p:cNvPr id="44" name="Rounded Rectangle 43">
              <a:extLst>
                <a:ext uri="{FF2B5EF4-FFF2-40B4-BE49-F238E27FC236}">
                  <a16:creationId xmlns:a16="http://schemas.microsoft.com/office/drawing/2014/main" id="{7C139F75-563E-37A6-4AC5-E7E28B5FE7AD}"/>
                </a:ext>
              </a:extLst>
            </p:cNvPr>
            <p:cNvSpPr/>
            <p:nvPr/>
          </p:nvSpPr>
          <p:spPr>
            <a:xfrm>
              <a:off x="20631761" y="223441"/>
              <a:ext cx="2636322" cy="249304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Create relationships from the NLP data in the graph database</a:t>
              </a:r>
              <a:endParaRPr lang="en-DK" sz="2000" dirty="0"/>
            </a:p>
          </p:txBody>
        </p:sp>
        <p:sp>
          <p:nvSpPr>
            <p:cNvPr id="45" name="Rounded Rectangle 44">
              <a:extLst>
                <a:ext uri="{FF2B5EF4-FFF2-40B4-BE49-F238E27FC236}">
                  <a16:creationId xmlns:a16="http://schemas.microsoft.com/office/drawing/2014/main" id="{753ACA4C-BA56-D953-3DC2-F166BDE274CD}"/>
                </a:ext>
              </a:extLst>
            </p:cNvPr>
            <p:cNvSpPr/>
            <p:nvPr/>
          </p:nvSpPr>
          <p:spPr>
            <a:xfrm>
              <a:off x="-3044826" y="177851"/>
              <a:ext cx="2636322" cy="249304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latin typeface="ADLaM Display"/>
                  <a:ea typeface="ADLaM Display"/>
                  <a:cs typeface="ADLaM Display"/>
                </a:rPr>
                <a:t>Scrape the Web (Save in Redis) </a:t>
              </a:r>
              <a:endParaRPr lang="en-GB" sz="2000">
                <a:solidFill>
                  <a:schemeClr val="tx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46" name="Rounded Rectangle 45">
              <a:extLst>
                <a:ext uri="{FF2B5EF4-FFF2-40B4-BE49-F238E27FC236}">
                  <a16:creationId xmlns:a16="http://schemas.microsoft.com/office/drawing/2014/main" id="{B6250ED5-37F6-11A0-9703-2DBE87EE51CF}"/>
                </a:ext>
              </a:extLst>
            </p:cNvPr>
            <p:cNvSpPr/>
            <p:nvPr/>
          </p:nvSpPr>
          <p:spPr>
            <a:xfrm>
              <a:off x="827229" y="174809"/>
              <a:ext cx="2636322" cy="249304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Clean Data</a:t>
              </a:r>
              <a:endParaRPr lang="en-DK" sz="2000"/>
            </a:p>
          </p:txBody>
        </p:sp>
        <p:sp>
          <p:nvSpPr>
            <p:cNvPr id="47" name="Rounded Rectangle 46">
              <a:extLst>
                <a:ext uri="{FF2B5EF4-FFF2-40B4-BE49-F238E27FC236}">
                  <a16:creationId xmlns:a16="http://schemas.microsoft.com/office/drawing/2014/main" id="{5D05A2DD-E3E0-A903-0933-1C3D87733C18}"/>
                </a:ext>
              </a:extLst>
            </p:cNvPr>
            <p:cNvSpPr/>
            <p:nvPr/>
          </p:nvSpPr>
          <p:spPr>
            <a:xfrm>
              <a:off x="4761759" y="163118"/>
              <a:ext cx="2636322" cy="249304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Save Data in Mongodb</a:t>
              </a:r>
              <a:endParaRPr lang="en-DK" sz="2000" dirty="0"/>
            </a:p>
          </p:txBody>
        </p:sp>
        <p:sp>
          <p:nvSpPr>
            <p:cNvPr id="48" name="Rounded Rectangle 7">
              <a:extLst>
                <a:ext uri="{FF2B5EF4-FFF2-40B4-BE49-F238E27FC236}">
                  <a16:creationId xmlns:a16="http://schemas.microsoft.com/office/drawing/2014/main" id="{7F158C1A-3EBA-1830-612A-C1D205639BEE}"/>
                </a:ext>
              </a:extLst>
            </p:cNvPr>
            <p:cNvSpPr/>
            <p:nvPr/>
          </p:nvSpPr>
          <p:spPr>
            <a:xfrm>
              <a:off x="8760218" y="223441"/>
              <a:ext cx="2636322" cy="249304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dirty="0">
                  <a:solidFill>
                    <a:schemeClr val="tx1"/>
                  </a:solidFill>
                  <a:latin typeface="ADLaM Display"/>
                  <a:ea typeface="ADLaM Display"/>
                  <a:cs typeface="ADLaM Display"/>
                </a:rPr>
                <a:t>Call Reddit API</a:t>
              </a:r>
            </a:p>
            <a:p>
              <a:pPr algn="ctr"/>
              <a:r>
                <a:rPr lang="en-GB" sz="2000" dirty="0">
                  <a:solidFill>
                    <a:schemeClr val="tx1"/>
                  </a:solidFill>
                  <a:latin typeface="ADLaM Display"/>
                  <a:ea typeface="ADLaM Display"/>
                  <a:cs typeface="ADLaM Display"/>
                </a:rPr>
                <a:t>(Save in Redis)</a:t>
              </a:r>
            </a:p>
            <a:p>
              <a:pPr algn="ctr"/>
              <a:endParaRPr lang="en-DK" sz="2000" dirty="0">
                <a:solidFill>
                  <a:schemeClr val="tx1"/>
                </a:solidFill>
                <a:latin typeface="ADLaM Display"/>
                <a:ea typeface="ADLaM Display"/>
                <a:cs typeface="ADLaM Display"/>
              </a:endParaRPr>
            </a:p>
          </p:txBody>
        </p:sp>
        <p:sp>
          <p:nvSpPr>
            <p:cNvPr id="49" name="Rounded Rectangle 48">
              <a:extLst>
                <a:ext uri="{FF2B5EF4-FFF2-40B4-BE49-F238E27FC236}">
                  <a16:creationId xmlns:a16="http://schemas.microsoft.com/office/drawing/2014/main" id="{F29181B5-CD67-401F-CA14-C021145AEB59}"/>
                </a:ext>
              </a:extLst>
            </p:cNvPr>
            <p:cNvSpPr/>
            <p:nvPr/>
          </p:nvSpPr>
          <p:spPr>
            <a:xfrm>
              <a:off x="16695880" y="210838"/>
              <a:ext cx="2636322" cy="249304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Create Graph Database from DB in Neo4j</a:t>
              </a:r>
            </a:p>
          </p:txBody>
        </p:sp>
        <p:sp>
          <p:nvSpPr>
            <p:cNvPr id="50" name="Rounded Rectangle 49">
              <a:extLst>
                <a:ext uri="{FF2B5EF4-FFF2-40B4-BE49-F238E27FC236}">
                  <a16:creationId xmlns:a16="http://schemas.microsoft.com/office/drawing/2014/main" id="{7E2BD954-2F42-894E-C50C-1E89A7277399}"/>
                </a:ext>
              </a:extLst>
            </p:cNvPr>
            <p:cNvSpPr/>
            <p:nvPr/>
          </p:nvSpPr>
          <p:spPr>
            <a:xfrm>
              <a:off x="-6912357" y="181514"/>
              <a:ext cx="2636322" cy="2493042"/>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latin typeface="ADLaM Display"/>
                  <a:ea typeface="ADLaM Display"/>
                  <a:cs typeface="ADLaM Display"/>
                </a:rPr>
                <a:t>Start</a:t>
              </a:r>
            </a:p>
          </p:txBody>
        </p:sp>
        <p:sp>
          <p:nvSpPr>
            <p:cNvPr id="51" name="Arrow: Right 14">
              <a:extLst>
                <a:ext uri="{FF2B5EF4-FFF2-40B4-BE49-F238E27FC236}">
                  <a16:creationId xmlns:a16="http://schemas.microsoft.com/office/drawing/2014/main" id="{DA60227D-18FC-19DF-88EA-C731871E946D}"/>
                </a:ext>
              </a:extLst>
            </p:cNvPr>
            <p:cNvSpPr/>
            <p:nvPr/>
          </p:nvSpPr>
          <p:spPr>
            <a:xfrm>
              <a:off x="-362202" y="1236143"/>
              <a:ext cx="1184907" cy="370373"/>
            </a:xfrm>
            <a:prstGeom prst="right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2" name="Arrow: Right 11">
              <a:extLst>
                <a:ext uri="{FF2B5EF4-FFF2-40B4-BE49-F238E27FC236}">
                  <a16:creationId xmlns:a16="http://schemas.microsoft.com/office/drawing/2014/main" id="{D35507AF-7B27-F78D-2BC7-C205B5928E53}"/>
                </a:ext>
              </a:extLst>
            </p:cNvPr>
            <p:cNvSpPr/>
            <p:nvPr/>
          </p:nvSpPr>
          <p:spPr>
            <a:xfrm>
              <a:off x="-4229733" y="1272173"/>
              <a:ext cx="1184907" cy="370373"/>
            </a:xfrm>
            <a:prstGeom prst="rightArrow">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3" name="Arrow: Right 11">
              <a:extLst>
                <a:ext uri="{FF2B5EF4-FFF2-40B4-BE49-F238E27FC236}">
                  <a16:creationId xmlns:a16="http://schemas.microsoft.com/office/drawing/2014/main" id="{4A628997-58C8-2698-65A2-D58E6DE7656C}"/>
                </a:ext>
              </a:extLst>
            </p:cNvPr>
            <p:cNvSpPr/>
            <p:nvPr/>
          </p:nvSpPr>
          <p:spPr>
            <a:xfrm>
              <a:off x="23349941" y="1284776"/>
              <a:ext cx="1184907" cy="37037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4" name="Arrow: Right 11">
              <a:extLst>
                <a:ext uri="{FF2B5EF4-FFF2-40B4-BE49-F238E27FC236}">
                  <a16:creationId xmlns:a16="http://schemas.microsoft.com/office/drawing/2014/main" id="{21920AEF-0F19-E2D0-4F41-6EEE2D6796FD}"/>
                </a:ext>
              </a:extLst>
            </p:cNvPr>
            <p:cNvSpPr/>
            <p:nvPr/>
          </p:nvSpPr>
          <p:spPr>
            <a:xfrm>
              <a:off x="19465456" y="1284776"/>
              <a:ext cx="1184907" cy="370373"/>
            </a:xfrm>
            <a:prstGeom prst="rightArrow">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5" name="Arrow: Right 14">
              <a:extLst>
                <a:ext uri="{FF2B5EF4-FFF2-40B4-BE49-F238E27FC236}">
                  <a16:creationId xmlns:a16="http://schemas.microsoft.com/office/drawing/2014/main" id="{4F013DE6-B516-3119-A8F1-BF763B254D7B}"/>
                </a:ext>
              </a:extLst>
            </p:cNvPr>
            <p:cNvSpPr/>
            <p:nvPr/>
          </p:nvSpPr>
          <p:spPr>
            <a:xfrm>
              <a:off x="3555004" y="1224454"/>
              <a:ext cx="1184907" cy="370373"/>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6" name="Arrow: Right 14">
              <a:extLst>
                <a:ext uri="{FF2B5EF4-FFF2-40B4-BE49-F238E27FC236}">
                  <a16:creationId xmlns:a16="http://schemas.microsoft.com/office/drawing/2014/main" id="{A66252BA-EFA8-675C-1ED6-770C7D43D1C6}"/>
                </a:ext>
              </a:extLst>
            </p:cNvPr>
            <p:cNvSpPr/>
            <p:nvPr/>
          </p:nvSpPr>
          <p:spPr>
            <a:xfrm>
              <a:off x="7454732" y="1242848"/>
              <a:ext cx="1184907" cy="370373"/>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7" name="Arrow: Right 14">
              <a:extLst>
                <a:ext uri="{FF2B5EF4-FFF2-40B4-BE49-F238E27FC236}">
                  <a16:creationId xmlns:a16="http://schemas.microsoft.com/office/drawing/2014/main" id="{572BA7E1-3239-F138-C7A2-FBB3E7909BBF}"/>
                </a:ext>
              </a:extLst>
            </p:cNvPr>
            <p:cNvSpPr/>
            <p:nvPr/>
          </p:nvSpPr>
          <p:spPr>
            <a:xfrm>
              <a:off x="11447411" y="1224452"/>
              <a:ext cx="1184907" cy="370373"/>
            </a:xfrm>
            <a:prstGeom prst="rightArrow">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58" name="Arrow: Right 14">
              <a:extLst>
                <a:ext uri="{FF2B5EF4-FFF2-40B4-BE49-F238E27FC236}">
                  <a16:creationId xmlns:a16="http://schemas.microsoft.com/office/drawing/2014/main" id="{421C3C65-1CF0-FC91-9086-FFCDBA57D151}"/>
                </a:ext>
              </a:extLst>
            </p:cNvPr>
            <p:cNvSpPr/>
            <p:nvPr/>
          </p:nvSpPr>
          <p:spPr>
            <a:xfrm>
              <a:off x="15496574" y="1224451"/>
              <a:ext cx="1184907" cy="370373"/>
            </a:xfrm>
            <a:prstGeom prst="rightArrow">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Tree>
    <p:extLst>
      <p:ext uri="{BB962C8B-B14F-4D97-AF65-F5344CB8AC3E}">
        <p14:creationId xmlns:p14="http://schemas.microsoft.com/office/powerpoint/2010/main" val="1918565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05" name="Group 1904">
            <a:extLst>
              <a:ext uri="{FF2B5EF4-FFF2-40B4-BE49-F238E27FC236}">
                <a16:creationId xmlns:a16="http://schemas.microsoft.com/office/drawing/2014/main" id="{2BC5FECB-5048-D42B-3FE7-4589277049C3}"/>
              </a:ext>
            </a:extLst>
          </p:cNvPr>
          <p:cNvGrpSpPr/>
          <p:nvPr/>
        </p:nvGrpSpPr>
        <p:grpSpPr>
          <a:xfrm>
            <a:off x="-1628063" y="-51807334"/>
            <a:ext cx="15464228" cy="93450620"/>
            <a:chOff x="-1627940" y="-618904"/>
            <a:chExt cx="15464228" cy="93450620"/>
          </a:xfrm>
        </p:grpSpPr>
        <p:grpSp>
          <p:nvGrpSpPr>
            <p:cNvPr id="1906" name="Group 1905">
              <a:extLst>
                <a:ext uri="{FF2B5EF4-FFF2-40B4-BE49-F238E27FC236}">
                  <a16:creationId xmlns:a16="http://schemas.microsoft.com/office/drawing/2014/main" id="{BEC74B1A-D9C6-E31B-200D-A09DC059115B}"/>
                </a:ext>
              </a:extLst>
            </p:cNvPr>
            <p:cNvGrpSpPr/>
            <p:nvPr/>
          </p:nvGrpSpPr>
          <p:grpSpPr>
            <a:xfrm>
              <a:off x="-986513" y="-618904"/>
              <a:ext cx="14822801" cy="13270443"/>
              <a:chOff x="-1011096" y="-1793674"/>
              <a:chExt cx="14822801" cy="13270443"/>
            </a:xfrm>
          </p:grpSpPr>
          <p:pic>
            <p:nvPicPr>
              <p:cNvPr id="2311" name="Picture 2310" descr="A close up of a leaf&#10;&#10;Description automatically generated">
                <a:extLst>
                  <a:ext uri="{FF2B5EF4-FFF2-40B4-BE49-F238E27FC236}">
                    <a16:creationId xmlns:a16="http://schemas.microsoft.com/office/drawing/2014/main" id="{DD987132-6608-58EE-0172-B61E4042AAED}"/>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312" name="Picture 2311" descr="A green leaf on a black background&#10;&#10;Description automatically generated">
                <a:extLst>
                  <a:ext uri="{FF2B5EF4-FFF2-40B4-BE49-F238E27FC236}">
                    <a16:creationId xmlns:a16="http://schemas.microsoft.com/office/drawing/2014/main" id="{3696C337-9A66-1B22-035D-57439610D949}"/>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313" name="Picture 2312" descr="A close up of a leaf&#10;&#10;Description automatically generated">
                <a:extLst>
                  <a:ext uri="{FF2B5EF4-FFF2-40B4-BE49-F238E27FC236}">
                    <a16:creationId xmlns:a16="http://schemas.microsoft.com/office/drawing/2014/main" id="{97D04A53-5AAF-F7A2-B7B5-33E2478A2EAA}"/>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314" name="Picture 2313" descr="A close up of a leaf&#10;&#10;Description automatically generated">
                <a:extLst>
                  <a:ext uri="{FF2B5EF4-FFF2-40B4-BE49-F238E27FC236}">
                    <a16:creationId xmlns:a16="http://schemas.microsoft.com/office/drawing/2014/main" id="{12A0DE7B-35E0-8A2F-B6FD-E39906272137}"/>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315" name="Picture 2314" descr="A close up of a leaf&#10;&#10;Description automatically generated">
                <a:extLst>
                  <a:ext uri="{FF2B5EF4-FFF2-40B4-BE49-F238E27FC236}">
                    <a16:creationId xmlns:a16="http://schemas.microsoft.com/office/drawing/2014/main" id="{C77B7E40-A3EF-8BD4-15CA-1D4C14383222}"/>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316" name="Picture 2315" descr="A close up of a leaf&#10;&#10;Description automatically generated">
                <a:extLst>
                  <a:ext uri="{FF2B5EF4-FFF2-40B4-BE49-F238E27FC236}">
                    <a16:creationId xmlns:a16="http://schemas.microsoft.com/office/drawing/2014/main" id="{A90837C8-227E-5E4A-59DF-63AE03A40144}"/>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317" name="Picture 2316" descr="A close up of a leaf&#10;&#10;Description automatically generated">
                <a:extLst>
                  <a:ext uri="{FF2B5EF4-FFF2-40B4-BE49-F238E27FC236}">
                    <a16:creationId xmlns:a16="http://schemas.microsoft.com/office/drawing/2014/main" id="{A0E474BA-F73F-C399-BCD6-D2CE400B38A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318" name="Picture 2317" descr="A green leaf on a black background&#10;&#10;Description automatically generated">
                <a:extLst>
                  <a:ext uri="{FF2B5EF4-FFF2-40B4-BE49-F238E27FC236}">
                    <a16:creationId xmlns:a16="http://schemas.microsoft.com/office/drawing/2014/main" id="{888C4C0B-8CFD-0E17-D72E-8DE4A6510FA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319" name="Picture 2318" descr="A green leaf on a black background&#10;&#10;Description automatically generated">
                <a:extLst>
                  <a:ext uri="{FF2B5EF4-FFF2-40B4-BE49-F238E27FC236}">
                    <a16:creationId xmlns:a16="http://schemas.microsoft.com/office/drawing/2014/main" id="{F9D8EBAB-8273-3B24-EEAA-2F44AF762D3C}"/>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320" name="Picture 2319" descr="A green leaf on a black background&#10;&#10;Description automatically generated">
                <a:extLst>
                  <a:ext uri="{FF2B5EF4-FFF2-40B4-BE49-F238E27FC236}">
                    <a16:creationId xmlns:a16="http://schemas.microsoft.com/office/drawing/2014/main" id="{A5D57167-38A2-6B71-D0F6-4E25ADBBD97F}"/>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321" name="Picture 2320" descr="A green leaf on a black background&#10;&#10;Description automatically generated">
                <a:extLst>
                  <a:ext uri="{FF2B5EF4-FFF2-40B4-BE49-F238E27FC236}">
                    <a16:creationId xmlns:a16="http://schemas.microsoft.com/office/drawing/2014/main" id="{D3EBBE87-3C9A-5B38-972B-C234C5DEBCB3}"/>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322" name="Picture 2321" descr="A close up of a leaf&#10;&#10;Description automatically generated">
                <a:extLst>
                  <a:ext uri="{FF2B5EF4-FFF2-40B4-BE49-F238E27FC236}">
                    <a16:creationId xmlns:a16="http://schemas.microsoft.com/office/drawing/2014/main" id="{0558A404-53CF-1107-FD13-E06166116B3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323" name="Picture 2322" descr="A green leaf on a black background&#10;&#10;Description automatically generated">
                <a:extLst>
                  <a:ext uri="{FF2B5EF4-FFF2-40B4-BE49-F238E27FC236}">
                    <a16:creationId xmlns:a16="http://schemas.microsoft.com/office/drawing/2014/main" id="{28D2D1EE-BB78-2471-0B92-F56DF6868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324" name="Picture 2323" descr="A close up of a leaf&#10;&#10;Description automatically generated">
                <a:extLst>
                  <a:ext uri="{FF2B5EF4-FFF2-40B4-BE49-F238E27FC236}">
                    <a16:creationId xmlns:a16="http://schemas.microsoft.com/office/drawing/2014/main" id="{7F580242-6000-E7EB-ECE4-ACA73304C5EB}"/>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325" name="Picture 2324" descr="A green leaf on a black background&#10;&#10;Description automatically generated">
                <a:extLst>
                  <a:ext uri="{FF2B5EF4-FFF2-40B4-BE49-F238E27FC236}">
                    <a16:creationId xmlns:a16="http://schemas.microsoft.com/office/drawing/2014/main" id="{A465E71E-052C-6CA2-329C-C2754943E6EB}"/>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326" name="Picture 2325" descr="A close up of a leaf&#10;&#10;Description automatically generated">
                <a:extLst>
                  <a:ext uri="{FF2B5EF4-FFF2-40B4-BE49-F238E27FC236}">
                    <a16:creationId xmlns:a16="http://schemas.microsoft.com/office/drawing/2014/main" id="{6C4A7153-98B2-E7C2-BECC-CE1B50E55DDE}"/>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327" name="Picture 2326" descr="A close up of a leaf&#10;&#10;Description automatically generated">
                <a:extLst>
                  <a:ext uri="{FF2B5EF4-FFF2-40B4-BE49-F238E27FC236}">
                    <a16:creationId xmlns:a16="http://schemas.microsoft.com/office/drawing/2014/main" id="{04FAF95D-92FE-E652-DF0A-34717C470F62}"/>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328" name="Picture 2327" descr="A green leaf on a black background&#10;&#10;Description automatically generated">
                <a:extLst>
                  <a:ext uri="{FF2B5EF4-FFF2-40B4-BE49-F238E27FC236}">
                    <a16:creationId xmlns:a16="http://schemas.microsoft.com/office/drawing/2014/main" id="{C805DBAB-0F31-0C31-3AF4-47F2EAB2191E}"/>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329" name="Picture 2328" descr="A green leaf on a black background&#10;&#10;Description automatically generated">
                <a:extLst>
                  <a:ext uri="{FF2B5EF4-FFF2-40B4-BE49-F238E27FC236}">
                    <a16:creationId xmlns:a16="http://schemas.microsoft.com/office/drawing/2014/main" id="{04E80B03-D6B7-732C-7EF1-F5BB35D42697}"/>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330" name="Picture 2329" descr="A close up of a leaf&#10;&#10;Description automatically generated">
                <a:extLst>
                  <a:ext uri="{FF2B5EF4-FFF2-40B4-BE49-F238E27FC236}">
                    <a16:creationId xmlns:a16="http://schemas.microsoft.com/office/drawing/2014/main" id="{32B3F169-F7E8-E0A9-A4BC-0F369801E823}"/>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331" name="Picture 2330" descr="A green leaf on a black background&#10;&#10;Description automatically generated">
                <a:extLst>
                  <a:ext uri="{FF2B5EF4-FFF2-40B4-BE49-F238E27FC236}">
                    <a16:creationId xmlns:a16="http://schemas.microsoft.com/office/drawing/2014/main" id="{046A816B-4DC4-8CBD-D230-A493378EAE1F}"/>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332" name="Picture 2331" descr="A green leaf on a black background&#10;&#10;Description automatically generated">
                <a:extLst>
                  <a:ext uri="{FF2B5EF4-FFF2-40B4-BE49-F238E27FC236}">
                    <a16:creationId xmlns:a16="http://schemas.microsoft.com/office/drawing/2014/main" id="{5D278B18-5799-5C93-64DD-7248684F56C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333" name="Picture 2332" descr="A close up of a leaf&#10;&#10;Description automatically generated">
                <a:extLst>
                  <a:ext uri="{FF2B5EF4-FFF2-40B4-BE49-F238E27FC236}">
                    <a16:creationId xmlns:a16="http://schemas.microsoft.com/office/drawing/2014/main" id="{66AD1DE6-F6A5-5624-BE2D-3FBF9C4D8B09}"/>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334" name="Picture 2333" descr="A green leaf on a black background&#10;&#10;Description automatically generated">
                <a:extLst>
                  <a:ext uri="{FF2B5EF4-FFF2-40B4-BE49-F238E27FC236}">
                    <a16:creationId xmlns:a16="http://schemas.microsoft.com/office/drawing/2014/main" id="{F96A72A6-3704-E13A-9AAE-45EBF133EC23}"/>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335" name="Picture 2334" descr="A close up of a leaf&#10;&#10;Description automatically generated">
                <a:extLst>
                  <a:ext uri="{FF2B5EF4-FFF2-40B4-BE49-F238E27FC236}">
                    <a16:creationId xmlns:a16="http://schemas.microsoft.com/office/drawing/2014/main" id="{939C05D9-1C4A-9674-5B99-F701FCAEFB2F}"/>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336" name="Picture 2335" descr="A green leaf on a black background&#10;&#10;Description automatically generated">
                <a:extLst>
                  <a:ext uri="{FF2B5EF4-FFF2-40B4-BE49-F238E27FC236}">
                    <a16:creationId xmlns:a16="http://schemas.microsoft.com/office/drawing/2014/main" id="{8AFE77D1-F737-8693-1E5C-007827B3E84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337" name="Picture 2336" descr="A close up of a leaf&#10;&#10;Description automatically generated">
                <a:extLst>
                  <a:ext uri="{FF2B5EF4-FFF2-40B4-BE49-F238E27FC236}">
                    <a16:creationId xmlns:a16="http://schemas.microsoft.com/office/drawing/2014/main" id="{8C9C84FE-7E1C-602A-0453-E3D335B6B881}"/>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338" name="Picture 2337" descr="A close up of a leaf&#10;&#10;Description automatically generated">
                <a:extLst>
                  <a:ext uri="{FF2B5EF4-FFF2-40B4-BE49-F238E27FC236}">
                    <a16:creationId xmlns:a16="http://schemas.microsoft.com/office/drawing/2014/main" id="{899F39D9-D275-4379-2928-D0139D33716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339" name="Picture 2338" descr="A green leaf on a black background&#10;&#10;Description automatically generated">
                <a:extLst>
                  <a:ext uri="{FF2B5EF4-FFF2-40B4-BE49-F238E27FC236}">
                    <a16:creationId xmlns:a16="http://schemas.microsoft.com/office/drawing/2014/main" id="{7F5E0DEB-5C75-D626-8AC6-841540C467C4}"/>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340" name="Picture 2339" descr="A green leaf on a black background&#10;&#10;Description automatically generated">
                <a:extLst>
                  <a:ext uri="{FF2B5EF4-FFF2-40B4-BE49-F238E27FC236}">
                    <a16:creationId xmlns:a16="http://schemas.microsoft.com/office/drawing/2014/main" id="{F908595A-51B8-AC5D-BADE-25473EF2B6D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341" name="Picture 2340" descr="A green leaf on a black background&#10;&#10;Description automatically generated">
                <a:extLst>
                  <a:ext uri="{FF2B5EF4-FFF2-40B4-BE49-F238E27FC236}">
                    <a16:creationId xmlns:a16="http://schemas.microsoft.com/office/drawing/2014/main" id="{EDBA0F20-9BDB-F632-1136-54FFD99CCE1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342" name="Picture 2341" descr="A close up of a leaf&#10;&#10;Description automatically generated">
                <a:extLst>
                  <a:ext uri="{FF2B5EF4-FFF2-40B4-BE49-F238E27FC236}">
                    <a16:creationId xmlns:a16="http://schemas.microsoft.com/office/drawing/2014/main" id="{2FAD7EBF-1CDC-6C97-6E3E-3D26D2208A72}"/>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343" name="Picture 2342" descr="A green leaf on a black background&#10;&#10;Description automatically generated">
                <a:extLst>
                  <a:ext uri="{FF2B5EF4-FFF2-40B4-BE49-F238E27FC236}">
                    <a16:creationId xmlns:a16="http://schemas.microsoft.com/office/drawing/2014/main" id="{E48E454F-951E-C292-B67B-28B6C2F2FFB8}"/>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344" name="Picture 2343" descr="A close up of a leaf&#10;&#10;Description automatically generated">
                <a:extLst>
                  <a:ext uri="{FF2B5EF4-FFF2-40B4-BE49-F238E27FC236}">
                    <a16:creationId xmlns:a16="http://schemas.microsoft.com/office/drawing/2014/main" id="{F9F13DA4-B439-71D5-3B9A-BFF1CB3A8095}"/>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345" name="Picture 2344" descr="A green leaf on a black background&#10;&#10;Description automatically generated">
                <a:extLst>
                  <a:ext uri="{FF2B5EF4-FFF2-40B4-BE49-F238E27FC236}">
                    <a16:creationId xmlns:a16="http://schemas.microsoft.com/office/drawing/2014/main" id="{A0DC7D2A-F879-1DD6-9417-5AB8B9FF27E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346" name="Picture 2345" descr="A close up of a leaf&#10;&#10;Description automatically generated">
                <a:extLst>
                  <a:ext uri="{FF2B5EF4-FFF2-40B4-BE49-F238E27FC236}">
                    <a16:creationId xmlns:a16="http://schemas.microsoft.com/office/drawing/2014/main" id="{964AD26C-A418-AF3C-229B-1C7D7CBA17C9}"/>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347" name="Picture 2346" descr="A green leaf on a black background&#10;&#10;Description automatically generated">
                <a:extLst>
                  <a:ext uri="{FF2B5EF4-FFF2-40B4-BE49-F238E27FC236}">
                    <a16:creationId xmlns:a16="http://schemas.microsoft.com/office/drawing/2014/main" id="{FB272F0D-ADFB-F355-2799-9D9123B6234B}"/>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348" name="Picture 2347" descr="A close up of a leaf&#10;&#10;Description automatically generated">
                <a:extLst>
                  <a:ext uri="{FF2B5EF4-FFF2-40B4-BE49-F238E27FC236}">
                    <a16:creationId xmlns:a16="http://schemas.microsoft.com/office/drawing/2014/main" id="{0095CACC-67A3-00F5-75D5-0FA2A81DC62B}"/>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349" name="Picture 2348" descr="A green leaf on a black background&#10;&#10;Description automatically generated">
                <a:extLst>
                  <a:ext uri="{FF2B5EF4-FFF2-40B4-BE49-F238E27FC236}">
                    <a16:creationId xmlns:a16="http://schemas.microsoft.com/office/drawing/2014/main" id="{559C5E3B-DAA4-7E48-7ED3-E1339ACFE29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350" name="Picture 2349" descr="A close up of a leaf&#10;&#10;Description automatically generated">
                <a:extLst>
                  <a:ext uri="{FF2B5EF4-FFF2-40B4-BE49-F238E27FC236}">
                    <a16:creationId xmlns:a16="http://schemas.microsoft.com/office/drawing/2014/main" id="{015F4C07-AA15-0FC4-D364-68F1413ECB03}"/>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351" name="Picture 2350" descr="A green leaf on a black background&#10;&#10;Description automatically generated">
                <a:extLst>
                  <a:ext uri="{FF2B5EF4-FFF2-40B4-BE49-F238E27FC236}">
                    <a16:creationId xmlns:a16="http://schemas.microsoft.com/office/drawing/2014/main" id="{4B6F3499-ECEC-A532-EB2E-7FF871065B2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352" name="Picture 2351" descr="A green leaf on a black background&#10;&#10;Description automatically generated">
                <a:extLst>
                  <a:ext uri="{FF2B5EF4-FFF2-40B4-BE49-F238E27FC236}">
                    <a16:creationId xmlns:a16="http://schemas.microsoft.com/office/drawing/2014/main" id="{729D67D6-E987-86A4-5761-3052DC541396}"/>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353" name="Picture 2352" descr="A green leaf on a black background&#10;&#10;Description automatically generated">
                <a:extLst>
                  <a:ext uri="{FF2B5EF4-FFF2-40B4-BE49-F238E27FC236}">
                    <a16:creationId xmlns:a16="http://schemas.microsoft.com/office/drawing/2014/main" id="{6A92B96D-BB17-B229-0D03-9D3D7F6044BB}"/>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354" name="Picture 2353" descr="A green leaf on a black background&#10;&#10;Description automatically generated">
                <a:extLst>
                  <a:ext uri="{FF2B5EF4-FFF2-40B4-BE49-F238E27FC236}">
                    <a16:creationId xmlns:a16="http://schemas.microsoft.com/office/drawing/2014/main" id="{3F8E6B6C-FAE4-51BF-249E-7D9D38139981}"/>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355" name="Picture 2354" descr="A green leaf on a black background&#10;&#10;Description automatically generated">
                <a:extLst>
                  <a:ext uri="{FF2B5EF4-FFF2-40B4-BE49-F238E27FC236}">
                    <a16:creationId xmlns:a16="http://schemas.microsoft.com/office/drawing/2014/main" id="{69941CA8-91B6-8D8B-3467-EBA5DFA2C499}"/>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356" name="Picture 2355" descr="A close up of a leaf&#10;&#10;Description automatically generated">
                <a:extLst>
                  <a:ext uri="{FF2B5EF4-FFF2-40B4-BE49-F238E27FC236}">
                    <a16:creationId xmlns:a16="http://schemas.microsoft.com/office/drawing/2014/main" id="{A1126836-C07A-7E15-B8E9-A11010596B5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357" name="Picture 2356" descr="A green leaf on a black background&#10;&#10;Description automatically generated">
                <a:extLst>
                  <a:ext uri="{FF2B5EF4-FFF2-40B4-BE49-F238E27FC236}">
                    <a16:creationId xmlns:a16="http://schemas.microsoft.com/office/drawing/2014/main" id="{62BDAF91-051C-6523-D4EA-08E351F8C2F7}"/>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358" name="Picture 2357" descr="A close up of a leaf&#10;&#10;Description automatically generated">
                <a:extLst>
                  <a:ext uri="{FF2B5EF4-FFF2-40B4-BE49-F238E27FC236}">
                    <a16:creationId xmlns:a16="http://schemas.microsoft.com/office/drawing/2014/main" id="{0A751B9B-A6D7-B69C-3E94-449AE6BCCB3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359" name="Picture 2358" descr="A green leaf on a black background&#10;&#10;Description automatically generated">
                <a:extLst>
                  <a:ext uri="{FF2B5EF4-FFF2-40B4-BE49-F238E27FC236}">
                    <a16:creationId xmlns:a16="http://schemas.microsoft.com/office/drawing/2014/main" id="{6F6D4808-C0CC-00EA-B9F9-BCC4605FF619}"/>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360" name="Picture 2359" descr="A close up of a leaf&#10;&#10;Description automatically generated">
                <a:extLst>
                  <a:ext uri="{FF2B5EF4-FFF2-40B4-BE49-F238E27FC236}">
                    <a16:creationId xmlns:a16="http://schemas.microsoft.com/office/drawing/2014/main" id="{95B390A1-BCB4-E00B-D064-2E3590129F2C}"/>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7" name="Group 1906">
              <a:extLst>
                <a:ext uri="{FF2B5EF4-FFF2-40B4-BE49-F238E27FC236}">
                  <a16:creationId xmlns:a16="http://schemas.microsoft.com/office/drawing/2014/main" id="{E19112D6-0E63-E239-6921-5B3ECB45D4FA}"/>
                </a:ext>
              </a:extLst>
            </p:cNvPr>
            <p:cNvGrpSpPr/>
            <p:nvPr/>
          </p:nvGrpSpPr>
          <p:grpSpPr>
            <a:xfrm>
              <a:off x="1621460" y="53582"/>
              <a:ext cx="8748711" cy="14182236"/>
              <a:chOff x="1593512" y="-1920690"/>
              <a:chExt cx="8748711" cy="14182236"/>
            </a:xfrm>
          </p:grpSpPr>
          <p:pic>
            <p:nvPicPr>
              <p:cNvPr id="2298" name="Picture 2297" descr="A green leaf on a black background&#10;&#10;Description automatically generated">
                <a:extLst>
                  <a:ext uri="{FF2B5EF4-FFF2-40B4-BE49-F238E27FC236}">
                    <a16:creationId xmlns:a16="http://schemas.microsoft.com/office/drawing/2014/main" id="{CEEDC46C-98E2-73A6-E2F5-9BE0C63DD21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99" name="Picture 2298" descr="A green leaf on a black background&#10;&#10;Description automatically generated">
                <a:extLst>
                  <a:ext uri="{FF2B5EF4-FFF2-40B4-BE49-F238E27FC236}">
                    <a16:creationId xmlns:a16="http://schemas.microsoft.com/office/drawing/2014/main" id="{62F12BD7-C62C-476E-01C6-7128ABBE4679}"/>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300" name="Picture 2299" descr="A green leaf on a black background&#10;&#10;Description automatically generated">
                <a:extLst>
                  <a:ext uri="{FF2B5EF4-FFF2-40B4-BE49-F238E27FC236}">
                    <a16:creationId xmlns:a16="http://schemas.microsoft.com/office/drawing/2014/main" id="{1FDD8433-B879-AD3C-10ED-8300A63E5427}"/>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301" name="Picture 2300">
                <a:extLst>
                  <a:ext uri="{FF2B5EF4-FFF2-40B4-BE49-F238E27FC236}">
                    <a16:creationId xmlns:a16="http://schemas.microsoft.com/office/drawing/2014/main" id="{CA1C543B-2FCC-3E27-E9C7-2CE6564EB15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302" name="Picture 2301">
                <a:extLst>
                  <a:ext uri="{FF2B5EF4-FFF2-40B4-BE49-F238E27FC236}">
                    <a16:creationId xmlns:a16="http://schemas.microsoft.com/office/drawing/2014/main" id="{67CE0E16-D37B-80FF-4D3E-02641306115F}"/>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303" name="Picture 2302">
                <a:extLst>
                  <a:ext uri="{FF2B5EF4-FFF2-40B4-BE49-F238E27FC236}">
                    <a16:creationId xmlns:a16="http://schemas.microsoft.com/office/drawing/2014/main" id="{C19159B1-F93A-3CF4-4044-41ABB2961220}"/>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304" name="Picture 2303" descr="A green leaf on a black background&#10;&#10;Description automatically generated">
                <a:extLst>
                  <a:ext uri="{FF2B5EF4-FFF2-40B4-BE49-F238E27FC236}">
                    <a16:creationId xmlns:a16="http://schemas.microsoft.com/office/drawing/2014/main" id="{A26EF254-E5A3-535F-E5B8-30E94DFC54EF}"/>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305" name="Picture 2304" descr="A green leaf on a black background&#10;&#10;Description automatically generated">
                <a:extLst>
                  <a:ext uri="{FF2B5EF4-FFF2-40B4-BE49-F238E27FC236}">
                    <a16:creationId xmlns:a16="http://schemas.microsoft.com/office/drawing/2014/main" id="{71117D5C-97A8-CD88-0937-0DFE526F659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306" name="Picture 2305" descr="A green leaf on a black background&#10;&#10;Description automatically generated">
                <a:extLst>
                  <a:ext uri="{FF2B5EF4-FFF2-40B4-BE49-F238E27FC236}">
                    <a16:creationId xmlns:a16="http://schemas.microsoft.com/office/drawing/2014/main" id="{45167B54-C787-39C0-A948-CB99E770A19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307" name="Picture 2306">
                <a:extLst>
                  <a:ext uri="{FF2B5EF4-FFF2-40B4-BE49-F238E27FC236}">
                    <a16:creationId xmlns:a16="http://schemas.microsoft.com/office/drawing/2014/main" id="{0DAFBBB2-778A-B306-2D46-903C34BB5DB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308" name="Picture 2307">
                <a:extLst>
                  <a:ext uri="{FF2B5EF4-FFF2-40B4-BE49-F238E27FC236}">
                    <a16:creationId xmlns:a16="http://schemas.microsoft.com/office/drawing/2014/main" id="{0738F2EE-0AF8-E62F-7F5A-F5578C2E1CD4}"/>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309" name="Picture 2308">
                <a:extLst>
                  <a:ext uri="{FF2B5EF4-FFF2-40B4-BE49-F238E27FC236}">
                    <a16:creationId xmlns:a16="http://schemas.microsoft.com/office/drawing/2014/main" id="{3606FFBB-43D5-6C66-BF72-E3B61A20049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310" name="Picture 2309" descr="A green leaf on a black background&#10;&#10;Description automatically generated">
                <a:extLst>
                  <a:ext uri="{FF2B5EF4-FFF2-40B4-BE49-F238E27FC236}">
                    <a16:creationId xmlns:a16="http://schemas.microsoft.com/office/drawing/2014/main" id="{AB432631-5020-37A7-8304-5EF94E97B54C}"/>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08" name="Group 1907">
              <a:extLst>
                <a:ext uri="{FF2B5EF4-FFF2-40B4-BE49-F238E27FC236}">
                  <a16:creationId xmlns:a16="http://schemas.microsoft.com/office/drawing/2014/main" id="{1A53F466-B8EE-6F5B-D190-5E47A3C78F1B}"/>
                </a:ext>
              </a:extLst>
            </p:cNvPr>
            <p:cNvGrpSpPr/>
            <p:nvPr/>
          </p:nvGrpSpPr>
          <p:grpSpPr>
            <a:xfrm>
              <a:off x="-1264601" y="12003173"/>
              <a:ext cx="14822801" cy="13270443"/>
              <a:chOff x="-1011096" y="-1793674"/>
              <a:chExt cx="14822801" cy="13270443"/>
            </a:xfrm>
          </p:grpSpPr>
          <p:pic>
            <p:nvPicPr>
              <p:cNvPr id="2248" name="Picture 2247" descr="A close up of a leaf&#10;&#10;Description automatically generated">
                <a:extLst>
                  <a:ext uri="{FF2B5EF4-FFF2-40B4-BE49-F238E27FC236}">
                    <a16:creationId xmlns:a16="http://schemas.microsoft.com/office/drawing/2014/main" id="{AE08830E-3A1D-A660-3953-FF495826B968}"/>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249" name="Picture 2248" descr="A green leaf on a black background&#10;&#10;Description automatically generated">
                <a:extLst>
                  <a:ext uri="{FF2B5EF4-FFF2-40B4-BE49-F238E27FC236}">
                    <a16:creationId xmlns:a16="http://schemas.microsoft.com/office/drawing/2014/main" id="{E9548F25-ED16-649F-D673-EF65D164B1A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250" name="Picture 2249" descr="A close up of a leaf&#10;&#10;Description automatically generated">
                <a:extLst>
                  <a:ext uri="{FF2B5EF4-FFF2-40B4-BE49-F238E27FC236}">
                    <a16:creationId xmlns:a16="http://schemas.microsoft.com/office/drawing/2014/main" id="{12FD357D-B981-233F-45E0-C8E64CC3BB6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251" name="Picture 2250" descr="A close up of a leaf&#10;&#10;Description automatically generated">
                <a:extLst>
                  <a:ext uri="{FF2B5EF4-FFF2-40B4-BE49-F238E27FC236}">
                    <a16:creationId xmlns:a16="http://schemas.microsoft.com/office/drawing/2014/main" id="{F69F8CF0-15FA-740E-0F19-FAA47EAB4774}"/>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252" name="Picture 2251" descr="A close up of a leaf&#10;&#10;Description automatically generated">
                <a:extLst>
                  <a:ext uri="{FF2B5EF4-FFF2-40B4-BE49-F238E27FC236}">
                    <a16:creationId xmlns:a16="http://schemas.microsoft.com/office/drawing/2014/main" id="{2BD14357-8361-D98F-E6BA-E21334BA196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253" name="Picture 2252" descr="A close up of a leaf&#10;&#10;Description automatically generated">
                <a:extLst>
                  <a:ext uri="{FF2B5EF4-FFF2-40B4-BE49-F238E27FC236}">
                    <a16:creationId xmlns:a16="http://schemas.microsoft.com/office/drawing/2014/main" id="{60069622-94C6-30F6-EC6D-76CA3E7920CF}"/>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254" name="Picture 2253" descr="A close up of a leaf&#10;&#10;Description automatically generated">
                <a:extLst>
                  <a:ext uri="{FF2B5EF4-FFF2-40B4-BE49-F238E27FC236}">
                    <a16:creationId xmlns:a16="http://schemas.microsoft.com/office/drawing/2014/main" id="{6C96A356-44F4-587D-568A-4BF003DC6ECA}"/>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255" name="Picture 2254" descr="A green leaf on a black background&#10;&#10;Description automatically generated">
                <a:extLst>
                  <a:ext uri="{FF2B5EF4-FFF2-40B4-BE49-F238E27FC236}">
                    <a16:creationId xmlns:a16="http://schemas.microsoft.com/office/drawing/2014/main" id="{C15CC8D5-BCEF-174B-C369-C24A9275A908}"/>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256" name="Picture 2255" descr="A green leaf on a black background&#10;&#10;Description automatically generated">
                <a:extLst>
                  <a:ext uri="{FF2B5EF4-FFF2-40B4-BE49-F238E27FC236}">
                    <a16:creationId xmlns:a16="http://schemas.microsoft.com/office/drawing/2014/main" id="{54103912-0310-223A-B6B9-F686A3ACF26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257" name="Picture 2256" descr="A green leaf on a black background&#10;&#10;Description automatically generated">
                <a:extLst>
                  <a:ext uri="{FF2B5EF4-FFF2-40B4-BE49-F238E27FC236}">
                    <a16:creationId xmlns:a16="http://schemas.microsoft.com/office/drawing/2014/main" id="{FC59DD8F-ED0A-7F75-1049-C462D50E96B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258" name="Picture 2257" descr="A green leaf on a black background&#10;&#10;Description automatically generated">
                <a:extLst>
                  <a:ext uri="{FF2B5EF4-FFF2-40B4-BE49-F238E27FC236}">
                    <a16:creationId xmlns:a16="http://schemas.microsoft.com/office/drawing/2014/main" id="{C541840B-34CD-2E17-9592-2B44E8F88C8D}"/>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259" name="Picture 2258" descr="A close up of a leaf&#10;&#10;Description automatically generated">
                <a:extLst>
                  <a:ext uri="{FF2B5EF4-FFF2-40B4-BE49-F238E27FC236}">
                    <a16:creationId xmlns:a16="http://schemas.microsoft.com/office/drawing/2014/main" id="{9AE843A2-1412-5556-0985-40FFA72BE2B4}"/>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260" name="Picture 2259" descr="A green leaf on a black background&#10;&#10;Description automatically generated">
                <a:extLst>
                  <a:ext uri="{FF2B5EF4-FFF2-40B4-BE49-F238E27FC236}">
                    <a16:creationId xmlns:a16="http://schemas.microsoft.com/office/drawing/2014/main" id="{3E670EB6-4FC1-36A1-8976-E277DD4578B1}"/>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261" name="Picture 2260" descr="A close up of a leaf&#10;&#10;Description automatically generated">
                <a:extLst>
                  <a:ext uri="{FF2B5EF4-FFF2-40B4-BE49-F238E27FC236}">
                    <a16:creationId xmlns:a16="http://schemas.microsoft.com/office/drawing/2014/main" id="{E46654D4-432C-EAF8-CFD6-7CB12E28874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262" name="Picture 2261" descr="A green leaf on a black background&#10;&#10;Description automatically generated">
                <a:extLst>
                  <a:ext uri="{FF2B5EF4-FFF2-40B4-BE49-F238E27FC236}">
                    <a16:creationId xmlns:a16="http://schemas.microsoft.com/office/drawing/2014/main" id="{B320CD0F-37BB-54EC-016D-4D535254D3D7}"/>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63" name="Picture 2262" descr="A close up of a leaf&#10;&#10;Description automatically generated">
                <a:extLst>
                  <a:ext uri="{FF2B5EF4-FFF2-40B4-BE49-F238E27FC236}">
                    <a16:creationId xmlns:a16="http://schemas.microsoft.com/office/drawing/2014/main" id="{9902D676-29E2-CD7F-9A82-461234E8A1C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64" name="Picture 2263" descr="A close up of a leaf&#10;&#10;Description automatically generated">
                <a:extLst>
                  <a:ext uri="{FF2B5EF4-FFF2-40B4-BE49-F238E27FC236}">
                    <a16:creationId xmlns:a16="http://schemas.microsoft.com/office/drawing/2014/main" id="{8569ACD7-987E-55C8-05D6-3699DD068C3D}"/>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65" name="Picture 2264" descr="A green leaf on a black background&#10;&#10;Description automatically generated">
                <a:extLst>
                  <a:ext uri="{FF2B5EF4-FFF2-40B4-BE49-F238E27FC236}">
                    <a16:creationId xmlns:a16="http://schemas.microsoft.com/office/drawing/2014/main" id="{7E1F764D-C192-827B-5DBE-ED12CAE7B686}"/>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66" name="Picture 2265" descr="A green leaf on a black background&#10;&#10;Description automatically generated">
                <a:extLst>
                  <a:ext uri="{FF2B5EF4-FFF2-40B4-BE49-F238E27FC236}">
                    <a16:creationId xmlns:a16="http://schemas.microsoft.com/office/drawing/2014/main" id="{E2B42769-5040-43EE-DA3B-6FD6AD1FD78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67" name="Picture 2266" descr="A close up of a leaf&#10;&#10;Description automatically generated">
                <a:extLst>
                  <a:ext uri="{FF2B5EF4-FFF2-40B4-BE49-F238E27FC236}">
                    <a16:creationId xmlns:a16="http://schemas.microsoft.com/office/drawing/2014/main" id="{DA1249EE-4F31-521A-CC0F-4600FD712AE1}"/>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68" name="Picture 2267" descr="A green leaf on a black background&#10;&#10;Description automatically generated">
                <a:extLst>
                  <a:ext uri="{FF2B5EF4-FFF2-40B4-BE49-F238E27FC236}">
                    <a16:creationId xmlns:a16="http://schemas.microsoft.com/office/drawing/2014/main" id="{3F2291B0-C9F4-CA21-10D4-F2AC6F381ECE}"/>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69" name="Picture 2268" descr="A green leaf on a black background&#10;&#10;Description automatically generated">
                <a:extLst>
                  <a:ext uri="{FF2B5EF4-FFF2-40B4-BE49-F238E27FC236}">
                    <a16:creationId xmlns:a16="http://schemas.microsoft.com/office/drawing/2014/main" id="{1B922641-19C1-0EEE-5E49-1CB080370F1E}"/>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70" name="Picture 2269" descr="A close up of a leaf&#10;&#10;Description automatically generated">
                <a:extLst>
                  <a:ext uri="{FF2B5EF4-FFF2-40B4-BE49-F238E27FC236}">
                    <a16:creationId xmlns:a16="http://schemas.microsoft.com/office/drawing/2014/main" id="{B49361F7-ED1D-48DF-7571-C2132965F62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71" name="Picture 2270" descr="A green leaf on a black background&#10;&#10;Description automatically generated">
                <a:extLst>
                  <a:ext uri="{FF2B5EF4-FFF2-40B4-BE49-F238E27FC236}">
                    <a16:creationId xmlns:a16="http://schemas.microsoft.com/office/drawing/2014/main" id="{3411ECF0-F1DC-4C6D-E258-F72811CBD9F6}"/>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72" name="Picture 2271" descr="A close up of a leaf&#10;&#10;Description automatically generated">
                <a:extLst>
                  <a:ext uri="{FF2B5EF4-FFF2-40B4-BE49-F238E27FC236}">
                    <a16:creationId xmlns:a16="http://schemas.microsoft.com/office/drawing/2014/main" id="{CE2F6F91-EE1B-3DE5-F0F4-64AE7E70ED65}"/>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73" name="Picture 2272" descr="A green leaf on a black background&#10;&#10;Description automatically generated">
                <a:extLst>
                  <a:ext uri="{FF2B5EF4-FFF2-40B4-BE49-F238E27FC236}">
                    <a16:creationId xmlns:a16="http://schemas.microsoft.com/office/drawing/2014/main" id="{23FA5106-857B-D25D-DFCF-5D7F921B4C21}"/>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74" name="Picture 2273" descr="A close up of a leaf&#10;&#10;Description automatically generated">
                <a:extLst>
                  <a:ext uri="{FF2B5EF4-FFF2-40B4-BE49-F238E27FC236}">
                    <a16:creationId xmlns:a16="http://schemas.microsoft.com/office/drawing/2014/main" id="{10035F9E-2D66-E993-42BA-F8AF77FADB5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75" name="Picture 2274" descr="A close up of a leaf&#10;&#10;Description automatically generated">
                <a:extLst>
                  <a:ext uri="{FF2B5EF4-FFF2-40B4-BE49-F238E27FC236}">
                    <a16:creationId xmlns:a16="http://schemas.microsoft.com/office/drawing/2014/main" id="{BA5799CB-D037-400E-4B19-02CE2BDEB75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76" name="Picture 2275" descr="A green leaf on a black background&#10;&#10;Description automatically generated">
                <a:extLst>
                  <a:ext uri="{FF2B5EF4-FFF2-40B4-BE49-F238E27FC236}">
                    <a16:creationId xmlns:a16="http://schemas.microsoft.com/office/drawing/2014/main" id="{CC267CBE-599B-7EDC-E4DB-74863AFD4F0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77" name="Picture 2276" descr="A green leaf on a black background&#10;&#10;Description automatically generated">
                <a:extLst>
                  <a:ext uri="{FF2B5EF4-FFF2-40B4-BE49-F238E27FC236}">
                    <a16:creationId xmlns:a16="http://schemas.microsoft.com/office/drawing/2014/main" id="{F16E5841-74BF-6C9F-9471-61B6B6B0F42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78" name="Picture 2277" descr="A green leaf on a black background&#10;&#10;Description automatically generated">
                <a:extLst>
                  <a:ext uri="{FF2B5EF4-FFF2-40B4-BE49-F238E27FC236}">
                    <a16:creationId xmlns:a16="http://schemas.microsoft.com/office/drawing/2014/main" id="{DC6E22EB-FF03-1DBF-9B77-A79D43059F3C}"/>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79" name="Picture 2278" descr="A close up of a leaf&#10;&#10;Description automatically generated">
                <a:extLst>
                  <a:ext uri="{FF2B5EF4-FFF2-40B4-BE49-F238E27FC236}">
                    <a16:creationId xmlns:a16="http://schemas.microsoft.com/office/drawing/2014/main" id="{07125731-87D4-9600-F46E-0E619CE19883}"/>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80" name="Picture 2279" descr="A green leaf on a black background&#10;&#10;Description automatically generated">
                <a:extLst>
                  <a:ext uri="{FF2B5EF4-FFF2-40B4-BE49-F238E27FC236}">
                    <a16:creationId xmlns:a16="http://schemas.microsoft.com/office/drawing/2014/main" id="{643A22DF-C95A-ADFB-12AD-29EF8BA2B72B}"/>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81" name="Picture 2280" descr="A close up of a leaf&#10;&#10;Description automatically generated">
                <a:extLst>
                  <a:ext uri="{FF2B5EF4-FFF2-40B4-BE49-F238E27FC236}">
                    <a16:creationId xmlns:a16="http://schemas.microsoft.com/office/drawing/2014/main" id="{F5C54AEF-7B8A-DC36-7D49-F3A874CC917D}"/>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82" name="Picture 2281" descr="A green leaf on a black background&#10;&#10;Description automatically generated">
                <a:extLst>
                  <a:ext uri="{FF2B5EF4-FFF2-40B4-BE49-F238E27FC236}">
                    <a16:creationId xmlns:a16="http://schemas.microsoft.com/office/drawing/2014/main" id="{27470C3E-8392-8487-7D37-734E9FD51F37}"/>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83" name="Picture 2282" descr="A close up of a leaf&#10;&#10;Description automatically generated">
                <a:extLst>
                  <a:ext uri="{FF2B5EF4-FFF2-40B4-BE49-F238E27FC236}">
                    <a16:creationId xmlns:a16="http://schemas.microsoft.com/office/drawing/2014/main" id="{7161C9D9-AB09-0FD6-14D1-7CAE7E287966}"/>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84" name="Picture 2283" descr="A green leaf on a black background&#10;&#10;Description automatically generated">
                <a:extLst>
                  <a:ext uri="{FF2B5EF4-FFF2-40B4-BE49-F238E27FC236}">
                    <a16:creationId xmlns:a16="http://schemas.microsoft.com/office/drawing/2014/main" id="{7F8A41AA-9202-E49C-8E5E-A2E016FF5F32}"/>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85" name="Picture 2284" descr="A close up of a leaf&#10;&#10;Description automatically generated">
                <a:extLst>
                  <a:ext uri="{FF2B5EF4-FFF2-40B4-BE49-F238E27FC236}">
                    <a16:creationId xmlns:a16="http://schemas.microsoft.com/office/drawing/2014/main" id="{A47007E1-C705-FA24-4387-AD70574C878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86" name="Picture 2285" descr="A green leaf on a black background&#10;&#10;Description automatically generated">
                <a:extLst>
                  <a:ext uri="{FF2B5EF4-FFF2-40B4-BE49-F238E27FC236}">
                    <a16:creationId xmlns:a16="http://schemas.microsoft.com/office/drawing/2014/main" id="{E439748A-D2B6-C62F-56B2-C9C786BDE26F}"/>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87" name="Picture 2286" descr="A close up of a leaf&#10;&#10;Description automatically generated">
                <a:extLst>
                  <a:ext uri="{FF2B5EF4-FFF2-40B4-BE49-F238E27FC236}">
                    <a16:creationId xmlns:a16="http://schemas.microsoft.com/office/drawing/2014/main" id="{6FC9EA20-A819-FA27-5CF9-213E692BA73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88" name="Picture 2287" descr="A green leaf on a black background&#10;&#10;Description automatically generated">
                <a:extLst>
                  <a:ext uri="{FF2B5EF4-FFF2-40B4-BE49-F238E27FC236}">
                    <a16:creationId xmlns:a16="http://schemas.microsoft.com/office/drawing/2014/main" id="{F49770AC-08F3-DD97-68C5-579CAF43C1EC}"/>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89" name="Picture 2288" descr="A green leaf on a black background&#10;&#10;Description automatically generated">
                <a:extLst>
                  <a:ext uri="{FF2B5EF4-FFF2-40B4-BE49-F238E27FC236}">
                    <a16:creationId xmlns:a16="http://schemas.microsoft.com/office/drawing/2014/main" id="{9EDAD096-8F36-E688-5E8E-F140F6C4126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90" name="Picture 2289" descr="A green leaf on a black background&#10;&#10;Description automatically generated">
                <a:extLst>
                  <a:ext uri="{FF2B5EF4-FFF2-40B4-BE49-F238E27FC236}">
                    <a16:creationId xmlns:a16="http://schemas.microsoft.com/office/drawing/2014/main" id="{09E262BE-B437-138F-BD4C-8FCC455D05AC}"/>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91" name="Picture 2290" descr="A green leaf on a black background&#10;&#10;Description automatically generated">
                <a:extLst>
                  <a:ext uri="{FF2B5EF4-FFF2-40B4-BE49-F238E27FC236}">
                    <a16:creationId xmlns:a16="http://schemas.microsoft.com/office/drawing/2014/main" id="{F8B16129-4722-A6AC-1687-F089BD32DFB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92" name="Picture 2291" descr="A green leaf on a black background&#10;&#10;Description automatically generated">
                <a:extLst>
                  <a:ext uri="{FF2B5EF4-FFF2-40B4-BE49-F238E27FC236}">
                    <a16:creationId xmlns:a16="http://schemas.microsoft.com/office/drawing/2014/main" id="{71E9A6DB-2C51-D11A-9053-31F575C18D35}"/>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93" name="Picture 2292" descr="A close up of a leaf&#10;&#10;Description automatically generated">
                <a:extLst>
                  <a:ext uri="{FF2B5EF4-FFF2-40B4-BE49-F238E27FC236}">
                    <a16:creationId xmlns:a16="http://schemas.microsoft.com/office/drawing/2014/main" id="{D0ACE67E-0778-D5AE-A20F-E90D5329621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94" name="Picture 2293" descr="A green leaf on a black background&#10;&#10;Description automatically generated">
                <a:extLst>
                  <a:ext uri="{FF2B5EF4-FFF2-40B4-BE49-F238E27FC236}">
                    <a16:creationId xmlns:a16="http://schemas.microsoft.com/office/drawing/2014/main" id="{D8EECEF7-A1B9-6CB0-374B-6C8367BA2CF0}"/>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95" name="Picture 2294" descr="A close up of a leaf&#10;&#10;Description automatically generated">
                <a:extLst>
                  <a:ext uri="{FF2B5EF4-FFF2-40B4-BE49-F238E27FC236}">
                    <a16:creationId xmlns:a16="http://schemas.microsoft.com/office/drawing/2014/main" id="{EF6A8B95-2BC9-1A3E-CD97-80FB4EF3BAD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96" name="Picture 2295" descr="A green leaf on a black background&#10;&#10;Description automatically generated">
                <a:extLst>
                  <a:ext uri="{FF2B5EF4-FFF2-40B4-BE49-F238E27FC236}">
                    <a16:creationId xmlns:a16="http://schemas.microsoft.com/office/drawing/2014/main" id="{360B86CC-A5A3-9F24-70A5-23984AEEE66A}"/>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97" name="Picture 2296" descr="A close up of a leaf&#10;&#10;Description automatically generated">
                <a:extLst>
                  <a:ext uri="{FF2B5EF4-FFF2-40B4-BE49-F238E27FC236}">
                    <a16:creationId xmlns:a16="http://schemas.microsoft.com/office/drawing/2014/main" id="{2F689B09-4414-8E58-1D35-5226A04A283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09" name="Group 1908">
              <a:extLst>
                <a:ext uri="{FF2B5EF4-FFF2-40B4-BE49-F238E27FC236}">
                  <a16:creationId xmlns:a16="http://schemas.microsoft.com/office/drawing/2014/main" id="{26E35820-30CC-1475-0EFA-3A979413BE85}"/>
                </a:ext>
              </a:extLst>
            </p:cNvPr>
            <p:cNvGrpSpPr/>
            <p:nvPr/>
          </p:nvGrpSpPr>
          <p:grpSpPr>
            <a:xfrm>
              <a:off x="1527637" y="14117398"/>
              <a:ext cx="8748711" cy="14182236"/>
              <a:chOff x="1593512" y="-1920690"/>
              <a:chExt cx="8748711" cy="14182236"/>
            </a:xfrm>
          </p:grpSpPr>
          <p:pic>
            <p:nvPicPr>
              <p:cNvPr id="2235" name="Picture 2234" descr="A green leaf on a black background&#10;&#10;Description automatically generated">
                <a:extLst>
                  <a:ext uri="{FF2B5EF4-FFF2-40B4-BE49-F238E27FC236}">
                    <a16:creationId xmlns:a16="http://schemas.microsoft.com/office/drawing/2014/main" id="{8423355C-4761-A908-4EDB-8C06C936B3C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236" name="Picture 2235" descr="A green leaf on a black background&#10;&#10;Description automatically generated">
                <a:extLst>
                  <a:ext uri="{FF2B5EF4-FFF2-40B4-BE49-F238E27FC236}">
                    <a16:creationId xmlns:a16="http://schemas.microsoft.com/office/drawing/2014/main" id="{2C9F4781-4213-8939-6D77-11E98142BA11}"/>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237" name="Picture 2236" descr="A green leaf on a black background&#10;&#10;Description automatically generated">
                <a:extLst>
                  <a:ext uri="{FF2B5EF4-FFF2-40B4-BE49-F238E27FC236}">
                    <a16:creationId xmlns:a16="http://schemas.microsoft.com/office/drawing/2014/main" id="{9A6887C9-13E3-A5A1-D610-58429BE252B2}"/>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238" name="Picture 2237">
                <a:extLst>
                  <a:ext uri="{FF2B5EF4-FFF2-40B4-BE49-F238E27FC236}">
                    <a16:creationId xmlns:a16="http://schemas.microsoft.com/office/drawing/2014/main" id="{775C497E-6807-7442-7445-DE2D97F940F6}"/>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239" name="Picture 2238">
                <a:extLst>
                  <a:ext uri="{FF2B5EF4-FFF2-40B4-BE49-F238E27FC236}">
                    <a16:creationId xmlns:a16="http://schemas.microsoft.com/office/drawing/2014/main" id="{6091ADC5-CA38-5A46-A9AD-A476BCD879D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240" name="Picture 2239">
                <a:extLst>
                  <a:ext uri="{FF2B5EF4-FFF2-40B4-BE49-F238E27FC236}">
                    <a16:creationId xmlns:a16="http://schemas.microsoft.com/office/drawing/2014/main" id="{64AAA024-E9C2-3A2A-7865-0EECFF8B6C2A}"/>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241" name="Picture 2240" descr="A green leaf on a black background&#10;&#10;Description automatically generated">
                <a:extLst>
                  <a:ext uri="{FF2B5EF4-FFF2-40B4-BE49-F238E27FC236}">
                    <a16:creationId xmlns:a16="http://schemas.microsoft.com/office/drawing/2014/main" id="{0760F8A4-B39E-E12C-9C99-D876204FD08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242" name="Picture 2241" descr="A green leaf on a black background&#10;&#10;Description automatically generated">
                <a:extLst>
                  <a:ext uri="{FF2B5EF4-FFF2-40B4-BE49-F238E27FC236}">
                    <a16:creationId xmlns:a16="http://schemas.microsoft.com/office/drawing/2014/main" id="{DA45D5FB-B115-44FE-8033-B46351C5CC4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243" name="Picture 2242" descr="A green leaf on a black background&#10;&#10;Description automatically generated">
                <a:extLst>
                  <a:ext uri="{FF2B5EF4-FFF2-40B4-BE49-F238E27FC236}">
                    <a16:creationId xmlns:a16="http://schemas.microsoft.com/office/drawing/2014/main" id="{813C770A-0D83-3199-AB44-D9DAF00AAF5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244" name="Picture 2243">
                <a:extLst>
                  <a:ext uri="{FF2B5EF4-FFF2-40B4-BE49-F238E27FC236}">
                    <a16:creationId xmlns:a16="http://schemas.microsoft.com/office/drawing/2014/main" id="{4F410B36-A111-1EEE-1EA4-A67E54AED0D1}"/>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245" name="Picture 2244">
                <a:extLst>
                  <a:ext uri="{FF2B5EF4-FFF2-40B4-BE49-F238E27FC236}">
                    <a16:creationId xmlns:a16="http://schemas.microsoft.com/office/drawing/2014/main" id="{81EC3639-126C-1278-9818-0CFE2DFF087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246" name="Picture 2245">
                <a:extLst>
                  <a:ext uri="{FF2B5EF4-FFF2-40B4-BE49-F238E27FC236}">
                    <a16:creationId xmlns:a16="http://schemas.microsoft.com/office/drawing/2014/main" id="{65C64A64-7762-0A64-703C-6509D38EC91D}"/>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247" name="Picture 2246" descr="A green leaf on a black background&#10;&#10;Description automatically generated">
                <a:extLst>
                  <a:ext uri="{FF2B5EF4-FFF2-40B4-BE49-F238E27FC236}">
                    <a16:creationId xmlns:a16="http://schemas.microsoft.com/office/drawing/2014/main" id="{5A5383FC-0ABC-B656-1219-B8C32911402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0" name="Group 1909">
              <a:extLst>
                <a:ext uri="{FF2B5EF4-FFF2-40B4-BE49-F238E27FC236}">
                  <a16:creationId xmlns:a16="http://schemas.microsoft.com/office/drawing/2014/main" id="{A8C08581-F99F-244A-75C7-48D372E0A335}"/>
                </a:ext>
              </a:extLst>
            </p:cNvPr>
            <p:cNvGrpSpPr/>
            <p:nvPr/>
          </p:nvGrpSpPr>
          <p:grpSpPr>
            <a:xfrm>
              <a:off x="-1349852" y="25596366"/>
              <a:ext cx="14822801" cy="13270443"/>
              <a:chOff x="-1011096" y="-1793674"/>
              <a:chExt cx="14822801" cy="13270443"/>
            </a:xfrm>
          </p:grpSpPr>
          <p:pic>
            <p:nvPicPr>
              <p:cNvPr id="2185" name="Picture 2184" descr="A close up of a leaf&#10;&#10;Description automatically generated">
                <a:extLst>
                  <a:ext uri="{FF2B5EF4-FFF2-40B4-BE49-F238E27FC236}">
                    <a16:creationId xmlns:a16="http://schemas.microsoft.com/office/drawing/2014/main" id="{75A99737-49A7-F068-1A70-9A0B7A56FCE1}"/>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86" name="Picture 2185" descr="A green leaf on a black background&#10;&#10;Description automatically generated">
                <a:extLst>
                  <a:ext uri="{FF2B5EF4-FFF2-40B4-BE49-F238E27FC236}">
                    <a16:creationId xmlns:a16="http://schemas.microsoft.com/office/drawing/2014/main" id="{2F5318F0-F472-DB54-CCE8-66FA7439B744}"/>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87" name="Picture 2186" descr="A close up of a leaf&#10;&#10;Description automatically generated">
                <a:extLst>
                  <a:ext uri="{FF2B5EF4-FFF2-40B4-BE49-F238E27FC236}">
                    <a16:creationId xmlns:a16="http://schemas.microsoft.com/office/drawing/2014/main" id="{BBB5BF0C-5B18-6329-9A5A-3F87F5025BCE}"/>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88" name="Picture 2187" descr="A close up of a leaf&#10;&#10;Description automatically generated">
                <a:extLst>
                  <a:ext uri="{FF2B5EF4-FFF2-40B4-BE49-F238E27FC236}">
                    <a16:creationId xmlns:a16="http://schemas.microsoft.com/office/drawing/2014/main" id="{B966BAE4-62D9-742A-62F4-3BABA309C98A}"/>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89" name="Picture 2188" descr="A close up of a leaf&#10;&#10;Description automatically generated">
                <a:extLst>
                  <a:ext uri="{FF2B5EF4-FFF2-40B4-BE49-F238E27FC236}">
                    <a16:creationId xmlns:a16="http://schemas.microsoft.com/office/drawing/2014/main" id="{C3B276F1-BFB5-83DF-F1A3-C9FDC126681A}"/>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90" name="Picture 2189" descr="A close up of a leaf&#10;&#10;Description automatically generated">
                <a:extLst>
                  <a:ext uri="{FF2B5EF4-FFF2-40B4-BE49-F238E27FC236}">
                    <a16:creationId xmlns:a16="http://schemas.microsoft.com/office/drawing/2014/main" id="{19BE1650-6373-A5CF-98CE-DFDE662875B9}"/>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91" name="Picture 2190" descr="A close up of a leaf&#10;&#10;Description automatically generated">
                <a:extLst>
                  <a:ext uri="{FF2B5EF4-FFF2-40B4-BE49-F238E27FC236}">
                    <a16:creationId xmlns:a16="http://schemas.microsoft.com/office/drawing/2014/main" id="{FD813CF6-983B-712F-BF7F-B19C0DA20D05}"/>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92" name="Picture 2191" descr="A green leaf on a black background&#10;&#10;Description automatically generated">
                <a:extLst>
                  <a:ext uri="{FF2B5EF4-FFF2-40B4-BE49-F238E27FC236}">
                    <a16:creationId xmlns:a16="http://schemas.microsoft.com/office/drawing/2014/main" id="{F50BA300-93FB-4537-4EDE-7CB65D560BB5}"/>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93" name="Picture 2192" descr="A green leaf on a black background&#10;&#10;Description automatically generated">
                <a:extLst>
                  <a:ext uri="{FF2B5EF4-FFF2-40B4-BE49-F238E27FC236}">
                    <a16:creationId xmlns:a16="http://schemas.microsoft.com/office/drawing/2014/main" id="{C3DDABB4-44B1-3946-FBB3-D720125669A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94" name="Picture 2193" descr="A green leaf on a black background&#10;&#10;Description automatically generated">
                <a:extLst>
                  <a:ext uri="{FF2B5EF4-FFF2-40B4-BE49-F238E27FC236}">
                    <a16:creationId xmlns:a16="http://schemas.microsoft.com/office/drawing/2014/main" id="{838FE12F-29D9-388F-1672-95CDDE53F6B4}"/>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95" name="Picture 2194" descr="A green leaf on a black background&#10;&#10;Description automatically generated">
                <a:extLst>
                  <a:ext uri="{FF2B5EF4-FFF2-40B4-BE49-F238E27FC236}">
                    <a16:creationId xmlns:a16="http://schemas.microsoft.com/office/drawing/2014/main" id="{A5023457-957A-95C5-5945-64EB1C634F65}"/>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96" name="Picture 2195" descr="A close up of a leaf&#10;&#10;Description automatically generated">
                <a:extLst>
                  <a:ext uri="{FF2B5EF4-FFF2-40B4-BE49-F238E27FC236}">
                    <a16:creationId xmlns:a16="http://schemas.microsoft.com/office/drawing/2014/main" id="{F2BD2BFD-CCD3-56FB-17C9-F81F0BED2302}"/>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97" name="Picture 2196" descr="A green leaf on a black background&#10;&#10;Description automatically generated">
                <a:extLst>
                  <a:ext uri="{FF2B5EF4-FFF2-40B4-BE49-F238E27FC236}">
                    <a16:creationId xmlns:a16="http://schemas.microsoft.com/office/drawing/2014/main" id="{9901CC77-78AD-8C1C-299C-7ED0F2CFB20D}"/>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98" name="Picture 2197" descr="A close up of a leaf&#10;&#10;Description automatically generated">
                <a:extLst>
                  <a:ext uri="{FF2B5EF4-FFF2-40B4-BE49-F238E27FC236}">
                    <a16:creationId xmlns:a16="http://schemas.microsoft.com/office/drawing/2014/main" id="{B9AFD457-DD2A-E03F-0FFA-A746D37C3762}"/>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99" name="Picture 2198" descr="A green leaf on a black background&#10;&#10;Description automatically generated">
                <a:extLst>
                  <a:ext uri="{FF2B5EF4-FFF2-40B4-BE49-F238E27FC236}">
                    <a16:creationId xmlns:a16="http://schemas.microsoft.com/office/drawing/2014/main" id="{DC683B1C-2C37-BE77-C5C8-3C087CEF7F4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200" name="Picture 2199" descr="A close up of a leaf&#10;&#10;Description automatically generated">
                <a:extLst>
                  <a:ext uri="{FF2B5EF4-FFF2-40B4-BE49-F238E27FC236}">
                    <a16:creationId xmlns:a16="http://schemas.microsoft.com/office/drawing/2014/main" id="{7ADDBE67-7B5D-91F4-7D15-3C2B87785E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201" name="Picture 2200" descr="A close up of a leaf&#10;&#10;Description automatically generated">
                <a:extLst>
                  <a:ext uri="{FF2B5EF4-FFF2-40B4-BE49-F238E27FC236}">
                    <a16:creationId xmlns:a16="http://schemas.microsoft.com/office/drawing/2014/main" id="{C920D686-52FD-3929-E90D-D0B26A44BD4A}"/>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202" name="Picture 2201" descr="A green leaf on a black background&#10;&#10;Description automatically generated">
                <a:extLst>
                  <a:ext uri="{FF2B5EF4-FFF2-40B4-BE49-F238E27FC236}">
                    <a16:creationId xmlns:a16="http://schemas.microsoft.com/office/drawing/2014/main" id="{AFFD1C3F-5C33-2A69-CE7D-0F256461C500}"/>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203" name="Picture 2202" descr="A green leaf on a black background&#10;&#10;Description automatically generated">
                <a:extLst>
                  <a:ext uri="{FF2B5EF4-FFF2-40B4-BE49-F238E27FC236}">
                    <a16:creationId xmlns:a16="http://schemas.microsoft.com/office/drawing/2014/main" id="{F672F49C-5FF9-E641-BA14-A303811AE50A}"/>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204" name="Picture 2203" descr="A close up of a leaf&#10;&#10;Description automatically generated">
                <a:extLst>
                  <a:ext uri="{FF2B5EF4-FFF2-40B4-BE49-F238E27FC236}">
                    <a16:creationId xmlns:a16="http://schemas.microsoft.com/office/drawing/2014/main" id="{71FB3E7A-DAF6-34B8-1C55-8A82805E2708}"/>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205" name="Picture 2204" descr="A green leaf on a black background&#10;&#10;Description automatically generated">
                <a:extLst>
                  <a:ext uri="{FF2B5EF4-FFF2-40B4-BE49-F238E27FC236}">
                    <a16:creationId xmlns:a16="http://schemas.microsoft.com/office/drawing/2014/main" id="{5235E378-2CB9-953B-C7E8-C0349E2F072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206" name="Picture 2205" descr="A green leaf on a black background&#10;&#10;Description automatically generated">
                <a:extLst>
                  <a:ext uri="{FF2B5EF4-FFF2-40B4-BE49-F238E27FC236}">
                    <a16:creationId xmlns:a16="http://schemas.microsoft.com/office/drawing/2014/main" id="{6C302191-C26D-62E8-B70B-DE9A9CF0865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207" name="Picture 2206" descr="A close up of a leaf&#10;&#10;Description automatically generated">
                <a:extLst>
                  <a:ext uri="{FF2B5EF4-FFF2-40B4-BE49-F238E27FC236}">
                    <a16:creationId xmlns:a16="http://schemas.microsoft.com/office/drawing/2014/main" id="{E9EECB3F-009D-374A-4DAD-65B2350555DB}"/>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208" name="Picture 2207" descr="A green leaf on a black background&#10;&#10;Description automatically generated">
                <a:extLst>
                  <a:ext uri="{FF2B5EF4-FFF2-40B4-BE49-F238E27FC236}">
                    <a16:creationId xmlns:a16="http://schemas.microsoft.com/office/drawing/2014/main" id="{488B4AD1-4CA9-7C4B-6C76-32C3B307BE77}"/>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209" name="Picture 2208" descr="A close up of a leaf&#10;&#10;Description automatically generated">
                <a:extLst>
                  <a:ext uri="{FF2B5EF4-FFF2-40B4-BE49-F238E27FC236}">
                    <a16:creationId xmlns:a16="http://schemas.microsoft.com/office/drawing/2014/main" id="{9DEDD522-C7E2-F4AB-ABA7-B7CA21B9190D}"/>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210" name="Picture 2209" descr="A green leaf on a black background&#10;&#10;Description automatically generated">
                <a:extLst>
                  <a:ext uri="{FF2B5EF4-FFF2-40B4-BE49-F238E27FC236}">
                    <a16:creationId xmlns:a16="http://schemas.microsoft.com/office/drawing/2014/main" id="{CC9CAA3C-278F-B83D-C922-AFCC26B362FE}"/>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211" name="Picture 2210" descr="A close up of a leaf&#10;&#10;Description automatically generated">
                <a:extLst>
                  <a:ext uri="{FF2B5EF4-FFF2-40B4-BE49-F238E27FC236}">
                    <a16:creationId xmlns:a16="http://schemas.microsoft.com/office/drawing/2014/main" id="{E55648BB-8F60-1F08-3617-92DE5EABC60E}"/>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212" name="Picture 2211" descr="A close up of a leaf&#10;&#10;Description automatically generated">
                <a:extLst>
                  <a:ext uri="{FF2B5EF4-FFF2-40B4-BE49-F238E27FC236}">
                    <a16:creationId xmlns:a16="http://schemas.microsoft.com/office/drawing/2014/main" id="{5CBEFC02-B62C-302C-4B98-E7307FC1B4A1}"/>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213" name="Picture 2212" descr="A green leaf on a black background&#10;&#10;Description automatically generated">
                <a:extLst>
                  <a:ext uri="{FF2B5EF4-FFF2-40B4-BE49-F238E27FC236}">
                    <a16:creationId xmlns:a16="http://schemas.microsoft.com/office/drawing/2014/main" id="{E2D38935-E8DB-C263-A41A-1B8991C93AC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214" name="Picture 2213" descr="A green leaf on a black background&#10;&#10;Description automatically generated">
                <a:extLst>
                  <a:ext uri="{FF2B5EF4-FFF2-40B4-BE49-F238E27FC236}">
                    <a16:creationId xmlns:a16="http://schemas.microsoft.com/office/drawing/2014/main" id="{2D9E8AEC-DF9E-8E53-61D3-3991E21735D7}"/>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215" name="Picture 2214" descr="A green leaf on a black background&#10;&#10;Description automatically generated">
                <a:extLst>
                  <a:ext uri="{FF2B5EF4-FFF2-40B4-BE49-F238E27FC236}">
                    <a16:creationId xmlns:a16="http://schemas.microsoft.com/office/drawing/2014/main" id="{9A3933D1-7E03-E1D7-CF85-1A27891534D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216" name="Picture 2215" descr="A close up of a leaf&#10;&#10;Description automatically generated">
                <a:extLst>
                  <a:ext uri="{FF2B5EF4-FFF2-40B4-BE49-F238E27FC236}">
                    <a16:creationId xmlns:a16="http://schemas.microsoft.com/office/drawing/2014/main" id="{F6B5D07E-9DB2-50BF-3614-CC63BA497CBA}"/>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217" name="Picture 2216" descr="A green leaf on a black background&#10;&#10;Description automatically generated">
                <a:extLst>
                  <a:ext uri="{FF2B5EF4-FFF2-40B4-BE49-F238E27FC236}">
                    <a16:creationId xmlns:a16="http://schemas.microsoft.com/office/drawing/2014/main" id="{35B0FE03-D58E-30E6-2633-3967A0A5CFB0}"/>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218" name="Picture 2217" descr="A close up of a leaf&#10;&#10;Description automatically generated">
                <a:extLst>
                  <a:ext uri="{FF2B5EF4-FFF2-40B4-BE49-F238E27FC236}">
                    <a16:creationId xmlns:a16="http://schemas.microsoft.com/office/drawing/2014/main" id="{44FB0127-4B10-CF28-118D-9C32EA5FA95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219" name="Picture 2218" descr="A green leaf on a black background&#10;&#10;Description automatically generated">
                <a:extLst>
                  <a:ext uri="{FF2B5EF4-FFF2-40B4-BE49-F238E27FC236}">
                    <a16:creationId xmlns:a16="http://schemas.microsoft.com/office/drawing/2014/main" id="{9C342604-7C0C-AEDA-DA81-A6BFA090D592}"/>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220" name="Picture 2219" descr="A close up of a leaf&#10;&#10;Description automatically generated">
                <a:extLst>
                  <a:ext uri="{FF2B5EF4-FFF2-40B4-BE49-F238E27FC236}">
                    <a16:creationId xmlns:a16="http://schemas.microsoft.com/office/drawing/2014/main" id="{20CE8A63-3D1B-B983-2A85-5C03AC22D35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221" name="Picture 2220" descr="A green leaf on a black background&#10;&#10;Description automatically generated">
                <a:extLst>
                  <a:ext uri="{FF2B5EF4-FFF2-40B4-BE49-F238E27FC236}">
                    <a16:creationId xmlns:a16="http://schemas.microsoft.com/office/drawing/2014/main" id="{B6680983-7080-5502-6B7B-7DD77BECF261}"/>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222" name="Picture 2221" descr="A close up of a leaf&#10;&#10;Description automatically generated">
                <a:extLst>
                  <a:ext uri="{FF2B5EF4-FFF2-40B4-BE49-F238E27FC236}">
                    <a16:creationId xmlns:a16="http://schemas.microsoft.com/office/drawing/2014/main" id="{F06D5A2A-D189-4F7F-E056-AE95BE30E151}"/>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223" name="Picture 2222" descr="A green leaf on a black background&#10;&#10;Description automatically generated">
                <a:extLst>
                  <a:ext uri="{FF2B5EF4-FFF2-40B4-BE49-F238E27FC236}">
                    <a16:creationId xmlns:a16="http://schemas.microsoft.com/office/drawing/2014/main" id="{429A6B04-563B-44DA-6769-9A1A5C8983BD}"/>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224" name="Picture 2223" descr="A close up of a leaf&#10;&#10;Description automatically generated">
                <a:extLst>
                  <a:ext uri="{FF2B5EF4-FFF2-40B4-BE49-F238E27FC236}">
                    <a16:creationId xmlns:a16="http://schemas.microsoft.com/office/drawing/2014/main" id="{91668EF4-9247-3954-E61D-128051AFAF21}"/>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225" name="Picture 2224" descr="A green leaf on a black background&#10;&#10;Description automatically generated">
                <a:extLst>
                  <a:ext uri="{FF2B5EF4-FFF2-40B4-BE49-F238E27FC236}">
                    <a16:creationId xmlns:a16="http://schemas.microsoft.com/office/drawing/2014/main" id="{685E4906-78B2-B5D0-4A7A-5D2C14DBDEE1}"/>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226" name="Picture 2225" descr="A green leaf on a black background&#10;&#10;Description automatically generated">
                <a:extLst>
                  <a:ext uri="{FF2B5EF4-FFF2-40B4-BE49-F238E27FC236}">
                    <a16:creationId xmlns:a16="http://schemas.microsoft.com/office/drawing/2014/main" id="{5B673F43-4161-A765-9AF0-E8CCC949D70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227" name="Picture 2226" descr="A green leaf on a black background&#10;&#10;Description automatically generated">
                <a:extLst>
                  <a:ext uri="{FF2B5EF4-FFF2-40B4-BE49-F238E27FC236}">
                    <a16:creationId xmlns:a16="http://schemas.microsoft.com/office/drawing/2014/main" id="{24B67AA5-37ED-8ED2-AAC1-4CDF2525D87F}"/>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228" name="Picture 2227" descr="A green leaf on a black background&#10;&#10;Description automatically generated">
                <a:extLst>
                  <a:ext uri="{FF2B5EF4-FFF2-40B4-BE49-F238E27FC236}">
                    <a16:creationId xmlns:a16="http://schemas.microsoft.com/office/drawing/2014/main" id="{10FBAF33-C5F5-0C09-7C72-25C3B1CA55D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229" name="Picture 2228" descr="A green leaf on a black background&#10;&#10;Description automatically generated">
                <a:extLst>
                  <a:ext uri="{FF2B5EF4-FFF2-40B4-BE49-F238E27FC236}">
                    <a16:creationId xmlns:a16="http://schemas.microsoft.com/office/drawing/2014/main" id="{5DDA2A5C-1A99-10C6-9C5E-0D0F3AF3560E}"/>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230" name="Picture 2229" descr="A close up of a leaf&#10;&#10;Description automatically generated">
                <a:extLst>
                  <a:ext uri="{FF2B5EF4-FFF2-40B4-BE49-F238E27FC236}">
                    <a16:creationId xmlns:a16="http://schemas.microsoft.com/office/drawing/2014/main" id="{58C64525-228D-1E28-3286-DE32C7EA6819}"/>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231" name="Picture 2230" descr="A green leaf on a black background&#10;&#10;Description automatically generated">
                <a:extLst>
                  <a:ext uri="{FF2B5EF4-FFF2-40B4-BE49-F238E27FC236}">
                    <a16:creationId xmlns:a16="http://schemas.microsoft.com/office/drawing/2014/main" id="{5A35FACA-972D-0CEB-A841-1166E1C7C41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232" name="Picture 2231" descr="A close up of a leaf&#10;&#10;Description automatically generated">
                <a:extLst>
                  <a:ext uri="{FF2B5EF4-FFF2-40B4-BE49-F238E27FC236}">
                    <a16:creationId xmlns:a16="http://schemas.microsoft.com/office/drawing/2014/main" id="{E2AFE4B5-9697-9C89-C3B6-F28143F8843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233" name="Picture 2232" descr="A green leaf on a black background&#10;&#10;Description automatically generated">
                <a:extLst>
                  <a:ext uri="{FF2B5EF4-FFF2-40B4-BE49-F238E27FC236}">
                    <a16:creationId xmlns:a16="http://schemas.microsoft.com/office/drawing/2014/main" id="{8BDB3E38-3927-7FF1-C9DA-CB536C0E5CF8}"/>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234" name="Picture 2233" descr="A close up of a leaf&#10;&#10;Description automatically generated">
                <a:extLst>
                  <a:ext uri="{FF2B5EF4-FFF2-40B4-BE49-F238E27FC236}">
                    <a16:creationId xmlns:a16="http://schemas.microsoft.com/office/drawing/2014/main" id="{167EBB8E-C4CF-1677-ED74-3A729A9A5ED7}"/>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1" name="Group 1910">
              <a:extLst>
                <a:ext uri="{FF2B5EF4-FFF2-40B4-BE49-F238E27FC236}">
                  <a16:creationId xmlns:a16="http://schemas.microsoft.com/office/drawing/2014/main" id="{B5EA3676-B3E5-2863-5CBA-764F7208A0AA}"/>
                </a:ext>
              </a:extLst>
            </p:cNvPr>
            <p:cNvGrpSpPr/>
            <p:nvPr/>
          </p:nvGrpSpPr>
          <p:grpSpPr>
            <a:xfrm>
              <a:off x="1258121" y="26268852"/>
              <a:ext cx="8748711" cy="14182236"/>
              <a:chOff x="1593512" y="-1920690"/>
              <a:chExt cx="8748711" cy="14182236"/>
            </a:xfrm>
          </p:grpSpPr>
          <p:pic>
            <p:nvPicPr>
              <p:cNvPr id="2172" name="Picture 2171" descr="A green leaf on a black background&#10;&#10;Description automatically generated">
                <a:extLst>
                  <a:ext uri="{FF2B5EF4-FFF2-40B4-BE49-F238E27FC236}">
                    <a16:creationId xmlns:a16="http://schemas.microsoft.com/office/drawing/2014/main" id="{057F34B7-C33A-D80B-3767-18170F57D17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73" name="Picture 2172" descr="A green leaf on a black background&#10;&#10;Description automatically generated">
                <a:extLst>
                  <a:ext uri="{FF2B5EF4-FFF2-40B4-BE49-F238E27FC236}">
                    <a16:creationId xmlns:a16="http://schemas.microsoft.com/office/drawing/2014/main" id="{68B47ED0-4845-1556-BBC4-96ABB5305CEA}"/>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74" name="Picture 2173" descr="A green leaf on a black background&#10;&#10;Description automatically generated">
                <a:extLst>
                  <a:ext uri="{FF2B5EF4-FFF2-40B4-BE49-F238E27FC236}">
                    <a16:creationId xmlns:a16="http://schemas.microsoft.com/office/drawing/2014/main" id="{5E0D5583-6E52-14BD-25DD-DBA623DF8004}"/>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75" name="Picture 2174">
                <a:extLst>
                  <a:ext uri="{FF2B5EF4-FFF2-40B4-BE49-F238E27FC236}">
                    <a16:creationId xmlns:a16="http://schemas.microsoft.com/office/drawing/2014/main" id="{A7CE4326-B8EE-BEE5-3EFF-EDA79C6A10AA}"/>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76" name="Picture 2175">
                <a:extLst>
                  <a:ext uri="{FF2B5EF4-FFF2-40B4-BE49-F238E27FC236}">
                    <a16:creationId xmlns:a16="http://schemas.microsoft.com/office/drawing/2014/main" id="{5E4AD2DA-AC7B-56E1-397D-8580E25D4F0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77" name="Picture 2176">
                <a:extLst>
                  <a:ext uri="{FF2B5EF4-FFF2-40B4-BE49-F238E27FC236}">
                    <a16:creationId xmlns:a16="http://schemas.microsoft.com/office/drawing/2014/main" id="{811685AB-FE07-EA18-0D18-35DC151518D4}"/>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78" name="Picture 2177" descr="A green leaf on a black background&#10;&#10;Description automatically generated">
                <a:extLst>
                  <a:ext uri="{FF2B5EF4-FFF2-40B4-BE49-F238E27FC236}">
                    <a16:creationId xmlns:a16="http://schemas.microsoft.com/office/drawing/2014/main" id="{25532041-3BED-2953-F367-60AF7E14EDE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79" name="Picture 2178" descr="A green leaf on a black background&#10;&#10;Description automatically generated">
                <a:extLst>
                  <a:ext uri="{FF2B5EF4-FFF2-40B4-BE49-F238E27FC236}">
                    <a16:creationId xmlns:a16="http://schemas.microsoft.com/office/drawing/2014/main" id="{BE5EE97D-95F0-C60F-E836-FE74D61A8EE9}"/>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80" name="Picture 2179" descr="A green leaf on a black background&#10;&#10;Description automatically generated">
                <a:extLst>
                  <a:ext uri="{FF2B5EF4-FFF2-40B4-BE49-F238E27FC236}">
                    <a16:creationId xmlns:a16="http://schemas.microsoft.com/office/drawing/2014/main" id="{DD5C1E9C-2D20-1B79-49B0-E32641290359}"/>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81" name="Picture 2180">
                <a:extLst>
                  <a:ext uri="{FF2B5EF4-FFF2-40B4-BE49-F238E27FC236}">
                    <a16:creationId xmlns:a16="http://schemas.microsoft.com/office/drawing/2014/main" id="{61ABDFE1-8178-3C34-EBFC-BF2781AE7FDB}"/>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82" name="Picture 2181">
                <a:extLst>
                  <a:ext uri="{FF2B5EF4-FFF2-40B4-BE49-F238E27FC236}">
                    <a16:creationId xmlns:a16="http://schemas.microsoft.com/office/drawing/2014/main" id="{A8ACC023-6A40-7CB6-21C3-620F88C458C0}"/>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83" name="Picture 2182">
                <a:extLst>
                  <a:ext uri="{FF2B5EF4-FFF2-40B4-BE49-F238E27FC236}">
                    <a16:creationId xmlns:a16="http://schemas.microsoft.com/office/drawing/2014/main" id="{D9DB1AE8-8574-C78D-EADD-A313F4CCF1E3}"/>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84" name="Picture 2183" descr="A green leaf on a black background&#10;&#10;Description automatically generated">
                <a:extLst>
                  <a:ext uri="{FF2B5EF4-FFF2-40B4-BE49-F238E27FC236}">
                    <a16:creationId xmlns:a16="http://schemas.microsoft.com/office/drawing/2014/main" id="{E94E7532-1DD4-13D7-BF8F-EC7D24F0E892}"/>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2" name="Group 1911">
              <a:extLst>
                <a:ext uri="{FF2B5EF4-FFF2-40B4-BE49-F238E27FC236}">
                  <a16:creationId xmlns:a16="http://schemas.microsoft.com/office/drawing/2014/main" id="{45F13AB8-D1FA-9CF9-D54C-5867CE804000}"/>
                </a:ext>
              </a:extLst>
            </p:cNvPr>
            <p:cNvGrpSpPr/>
            <p:nvPr/>
          </p:nvGrpSpPr>
          <p:grpSpPr>
            <a:xfrm>
              <a:off x="-1627940" y="38218443"/>
              <a:ext cx="14822801" cy="13270443"/>
              <a:chOff x="-1011096" y="-1793674"/>
              <a:chExt cx="14822801" cy="13270443"/>
            </a:xfrm>
          </p:grpSpPr>
          <p:pic>
            <p:nvPicPr>
              <p:cNvPr id="2122" name="Picture 2121" descr="A close up of a leaf&#10;&#10;Description automatically generated">
                <a:extLst>
                  <a:ext uri="{FF2B5EF4-FFF2-40B4-BE49-F238E27FC236}">
                    <a16:creationId xmlns:a16="http://schemas.microsoft.com/office/drawing/2014/main" id="{6A18DB6A-71AA-8BDF-B70E-3A8B1D3CA41F}"/>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123" name="Picture 2122" descr="A green leaf on a black background&#10;&#10;Description automatically generated">
                <a:extLst>
                  <a:ext uri="{FF2B5EF4-FFF2-40B4-BE49-F238E27FC236}">
                    <a16:creationId xmlns:a16="http://schemas.microsoft.com/office/drawing/2014/main" id="{358C799A-77FC-6E76-439D-BE417DBDAF62}"/>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124" name="Picture 2123" descr="A close up of a leaf&#10;&#10;Description automatically generated">
                <a:extLst>
                  <a:ext uri="{FF2B5EF4-FFF2-40B4-BE49-F238E27FC236}">
                    <a16:creationId xmlns:a16="http://schemas.microsoft.com/office/drawing/2014/main" id="{D79A7D5A-D247-A17B-2834-B6806859B7E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125" name="Picture 2124" descr="A close up of a leaf&#10;&#10;Description automatically generated">
                <a:extLst>
                  <a:ext uri="{FF2B5EF4-FFF2-40B4-BE49-F238E27FC236}">
                    <a16:creationId xmlns:a16="http://schemas.microsoft.com/office/drawing/2014/main" id="{0EA519F0-20BB-8C4F-0D61-769C8724E750}"/>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126" name="Picture 2125" descr="A close up of a leaf&#10;&#10;Description automatically generated">
                <a:extLst>
                  <a:ext uri="{FF2B5EF4-FFF2-40B4-BE49-F238E27FC236}">
                    <a16:creationId xmlns:a16="http://schemas.microsoft.com/office/drawing/2014/main" id="{A6EED41C-96C7-425A-0CEC-89F7A7AFDDA8}"/>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127" name="Picture 2126" descr="A close up of a leaf&#10;&#10;Description automatically generated">
                <a:extLst>
                  <a:ext uri="{FF2B5EF4-FFF2-40B4-BE49-F238E27FC236}">
                    <a16:creationId xmlns:a16="http://schemas.microsoft.com/office/drawing/2014/main" id="{002B7FBA-4EDC-608F-2F78-0907629F32B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128" name="Picture 2127" descr="A close up of a leaf&#10;&#10;Description automatically generated">
                <a:extLst>
                  <a:ext uri="{FF2B5EF4-FFF2-40B4-BE49-F238E27FC236}">
                    <a16:creationId xmlns:a16="http://schemas.microsoft.com/office/drawing/2014/main" id="{EF0063CC-F127-75B1-CB1B-7444CCCD75D1}"/>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129" name="Picture 2128" descr="A green leaf on a black background&#10;&#10;Description automatically generated">
                <a:extLst>
                  <a:ext uri="{FF2B5EF4-FFF2-40B4-BE49-F238E27FC236}">
                    <a16:creationId xmlns:a16="http://schemas.microsoft.com/office/drawing/2014/main" id="{AD5D34A3-4DEC-DEEB-ADE6-F540E3210420}"/>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130" name="Picture 2129" descr="A green leaf on a black background&#10;&#10;Description automatically generated">
                <a:extLst>
                  <a:ext uri="{FF2B5EF4-FFF2-40B4-BE49-F238E27FC236}">
                    <a16:creationId xmlns:a16="http://schemas.microsoft.com/office/drawing/2014/main" id="{85446DE8-F134-B18B-846A-97B3991385F1}"/>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131" name="Picture 2130" descr="A green leaf on a black background&#10;&#10;Description automatically generated">
                <a:extLst>
                  <a:ext uri="{FF2B5EF4-FFF2-40B4-BE49-F238E27FC236}">
                    <a16:creationId xmlns:a16="http://schemas.microsoft.com/office/drawing/2014/main" id="{2D444D22-A141-6380-92D0-AFE2F94599E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132" name="Picture 2131" descr="A green leaf on a black background&#10;&#10;Description automatically generated">
                <a:extLst>
                  <a:ext uri="{FF2B5EF4-FFF2-40B4-BE49-F238E27FC236}">
                    <a16:creationId xmlns:a16="http://schemas.microsoft.com/office/drawing/2014/main" id="{608D0198-53B7-7ACA-3E25-8A14910271B1}"/>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133" name="Picture 2132" descr="A close up of a leaf&#10;&#10;Description automatically generated">
                <a:extLst>
                  <a:ext uri="{FF2B5EF4-FFF2-40B4-BE49-F238E27FC236}">
                    <a16:creationId xmlns:a16="http://schemas.microsoft.com/office/drawing/2014/main" id="{E9C09E16-3171-31AE-45BA-1591C9A32495}"/>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134" name="Picture 2133" descr="A green leaf on a black background&#10;&#10;Description automatically generated">
                <a:extLst>
                  <a:ext uri="{FF2B5EF4-FFF2-40B4-BE49-F238E27FC236}">
                    <a16:creationId xmlns:a16="http://schemas.microsoft.com/office/drawing/2014/main" id="{12BE98F9-CD82-B4A8-B6B8-5149144177B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135" name="Picture 2134" descr="A close up of a leaf&#10;&#10;Description automatically generated">
                <a:extLst>
                  <a:ext uri="{FF2B5EF4-FFF2-40B4-BE49-F238E27FC236}">
                    <a16:creationId xmlns:a16="http://schemas.microsoft.com/office/drawing/2014/main" id="{483DCC8A-4EEF-25C3-05B9-3F14ABC5C89C}"/>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136" name="Picture 2135" descr="A green leaf on a black background&#10;&#10;Description automatically generated">
                <a:extLst>
                  <a:ext uri="{FF2B5EF4-FFF2-40B4-BE49-F238E27FC236}">
                    <a16:creationId xmlns:a16="http://schemas.microsoft.com/office/drawing/2014/main" id="{1805CD54-3090-7B4E-E8C3-52602F3AC740}"/>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137" name="Picture 2136" descr="A close up of a leaf&#10;&#10;Description automatically generated">
                <a:extLst>
                  <a:ext uri="{FF2B5EF4-FFF2-40B4-BE49-F238E27FC236}">
                    <a16:creationId xmlns:a16="http://schemas.microsoft.com/office/drawing/2014/main" id="{AB724389-6C68-2DDE-8AD5-F8C5CC49F126}"/>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138" name="Picture 2137" descr="A close up of a leaf&#10;&#10;Description automatically generated">
                <a:extLst>
                  <a:ext uri="{FF2B5EF4-FFF2-40B4-BE49-F238E27FC236}">
                    <a16:creationId xmlns:a16="http://schemas.microsoft.com/office/drawing/2014/main" id="{83ED352E-4E93-A50A-2054-3F264D9DDCDC}"/>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139" name="Picture 2138" descr="A green leaf on a black background&#10;&#10;Description automatically generated">
                <a:extLst>
                  <a:ext uri="{FF2B5EF4-FFF2-40B4-BE49-F238E27FC236}">
                    <a16:creationId xmlns:a16="http://schemas.microsoft.com/office/drawing/2014/main" id="{20E182D9-6230-1320-1801-813C075EF809}"/>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140" name="Picture 2139" descr="A green leaf on a black background&#10;&#10;Description automatically generated">
                <a:extLst>
                  <a:ext uri="{FF2B5EF4-FFF2-40B4-BE49-F238E27FC236}">
                    <a16:creationId xmlns:a16="http://schemas.microsoft.com/office/drawing/2014/main" id="{0043F667-EEC8-8EDA-615F-70BD2C1C4D10}"/>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141" name="Picture 2140" descr="A close up of a leaf&#10;&#10;Description automatically generated">
                <a:extLst>
                  <a:ext uri="{FF2B5EF4-FFF2-40B4-BE49-F238E27FC236}">
                    <a16:creationId xmlns:a16="http://schemas.microsoft.com/office/drawing/2014/main" id="{D241FAD1-AE51-8ED2-2793-BCA5623A0177}"/>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142" name="Picture 2141" descr="A green leaf on a black background&#10;&#10;Description automatically generated">
                <a:extLst>
                  <a:ext uri="{FF2B5EF4-FFF2-40B4-BE49-F238E27FC236}">
                    <a16:creationId xmlns:a16="http://schemas.microsoft.com/office/drawing/2014/main" id="{9493AAC7-F62F-2B71-C819-563C7126445C}"/>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143" name="Picture 2142" descr="A green leaf on a black background&#10;&#10;Description automatically generated">
                <a:extLst>
                  <a:ext uri="{FF2B5EF4-FFF2-40B4-BE49-F238E27FC236}">
                    <a16:creationId xmlns:a16="http://schemas.microsoft.com/office/drawing/2014/main" id="{B3E1DBC6-DD4E-C212-64C6-D1A74FE131C4}"/>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144" name="Picture 2143" descr="A close up of a leaf&#10;&#10;Description automatically generated">
                <a:extLst>
                  <a:ext uri="{FF2B5EF4-FFF2-40B4-BE49-F238E27FC236}">
                    <a16:creationId xmlns:a16="http://schemas.microsoft.com/office/drawing/2014/main" id="{F59480BC-7D4E-007D-AFB5-B07B9D1EC1A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145" name="Picture 2144" descr="A green leaf on a black background&#10;&#10;Description automatically generated">
                <a:extLst>
                  <a:ext uri="{FF2B5EF4-FFF2-40B4-BE49-F238E27FC236}">
                    <a16:creationId xmlns:a16="http://schemas.microsoft.com/office/drawing/2014/main" id="{6AAA4AAF-430E-BBF4-D5B9-F1B25110B5D9}"/>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146" name="Picture 2145" descr="A close up of a leaf&#10;&#10;Description automatically generated">
                <a:extLst>
                  <a:ext uri="{FF2B5EF4-FFF2-40B4-BE49-F238E27FC236}">
                    <a16:creationId xmlns:a16="http://schemas.microsoft.com/office/drawing/2014/main" id="{F6B42A72-EC3D-6B7B-BDD0-063EFAFA81A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147" name="Picture 2146" descr="A green leaf on a black background&#10;&#10;Description automatically generated">
                <a:extLst>
                  <a:ext uri="{FF2B5EF4-FFF2-40B4-BE49-F238E27FC236}">
                    <a16:creationId xmlns:a16="http://schemas.microsoft.com/office/drawing/2014/main" id="{446C7BEA-1336-5FCE-B478-256CA9C75476}"/>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148" name="Picture 2147" descr="A close up of a leaf&#10;&#10;Description automatically generated">
                <a:extLst>
                  <a:ext uri="{FF2B5EF4-FFF2-40B4-BE49-F238E27FC236}">
                    <a16:creationId xmlns:a16="http://schemas.microsoft.com/office/drawing/2014/main" id="{EB4CC2E6-104F-6BA8-6A44-DB067F994D44}"/>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149" name="Picture 2148" descr="A close up of a leaf&#10;&#10;Description automatically generated">
                <a:extLst>
                  <a:ext uri="{FF2B5EF4-FFF2-40B4-BE49-F238E27FC236}">
                    <a16:creationId xmlns:a16="http://schemas.microsoft.com/office/drawing/2014/main" id="{54564C81-0EA9-24F3-A4E2-84E14B05CE7B}"/>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150" name="Picture 2149" descr="A green leaf on a black background&#10;&#10;Description automatically generated">
                <a:extLst>
                  <a:ext uri="{FF2B5EF4-FFF2-40B4-BE49-F238E27FC236}">
                    <a16:creationId xmlns:a16="http://schemas.microsoft.com/office/drawing/2014/main" id="{EF313C07-1BDE-ED9C-4AA8-E6C0FD2B8C0C}"/>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151" name="Picture 2150" descr="A green leaf on a black background&#10;&#10;Description automatically generated">
                <a:extLst>
                  <a:ext uri="{FF2B5EF4-FFF2-40B4-BE49-F238E27FC236}">
                    <a16:creationId xmlns:a16="http://schemas.microsoft.com/office/drawing/2014/main" id="{455F8051-107B-5A4D-C7D8-70F2CE8DE533}"/>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152" name="Picture 2151" descr="A green leaf on a black background&#10;&#10;Description automatically generated">
                <a:extLst>
                  <a:ext uri="{FF2B5EF4-FFF2-40B4-BE49-F238E27FC236}">
                    <a16:creationId xmlns:a16="http://schemas.microsoft.com/office/drawing/2014/main" id="{4DA6B025-6723-C72A-3785-F12B8CD2931E}"/>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153" name="Picture 2152" descr="A close up of a leaf&#10;&#10;Description automatically generated">
                <a:extLst>
                  <a:ext uri="{FF2B5EF4-FFF2-40B4-BE49-F238E27FC236}">
                    <a16:creationId xmlns:a16="http://schemas.microsoft.com/office/drawing/2014/main" id="{3FE51C9A-2346-3697-6330-B41D029E163E}"/>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154" name="Picture 2153" descr="A green leaf on a black background&#10;&#10;Description automatically generated">
                <a:extLst>
                  <a:ext uri="{FF2B5EF4-FFF2-40B4-BE49-F238E27FC236}">
                    <a16:creationId xmlns:a16="http://schemas.microsoft.com/office/drawing/2014/main" id="{F57615A1-EC6D-373E-4AEF-FC67FBA27D0C}"/>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155" name="Picture 2154" descr="A close up of a leaf&#10;&#10;Description automatically generated">
                <a:extLst>
                  <a:ext uri="{FF2B5EF4-FFF2-40B4-BE49-F238E27FC236}">
                    <a16:creationId xmlns:a16="http://schemas.microsoft.com/office/drawing/2014/main" id="{A147FEE1-43D4-03BA-A439-9F98872C5C4A}"/>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156" name="Picture 2155" descr="A green leaf on a black background&#10;&#10;Description automatically generated">
                <a:extLst>
                  <a:ext uri="{FF2B5EF4-FFF2-40B4-BE49-F238E27FC236}">
                    <a16:creationId xmlns:a16="http://schemas.microsoft.com/office/drawing/2014/main" id="{46E75597-5B62-8BF9-9A8E-1BD9876D70D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157" name="Picture 2156" descr="A close up of a leaf&#10;&#10;Description automatically generated">
                <a:extLst>
                  <a:ext uri="{FF2B5EF4-FFF2-40B4-BE49-F238E27FC236}">
                    <a16:creationId xmlns:a16="http://schemas.microsoft.com/office/drawing/2014/main" id="{7396BFDC-8A67-4302-2D26-89A80F76F198}"/>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158" name="Picture 2157" descr="A green leaf on a black background&#10;&#10;Description automatically generated">
                <a:extLst>
                  <a:ext uri="{FF2B5EF4-FFF2-40B4-BE49-F238E27FC236}">
                    <a16:creationId xmlns:a16="http://schemas.microsoft.com/office/drawing/2014/main" id="{8167DADA-F3FE-C94A-FC26-74058154F785}"/>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159" name="Picture 2158" descr="A close up of a leaf&#10;&#10;Description automatically generated">
                <a:extLst>
                  <a:ext uri="{FF2B5EF4-FFF2-40B4-BE49-F238E27FC236}">
                    <a16:creationId xmlns:a16="http://schemas.microsoft.com/office/drawing/2014/main" id="{AC36C855-29F0-DB23-387B-C54B19F881EC}"/>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160" name="Picture 2159" descr="A green leaf on a black background&#10;&#10;Description automatically generated">
                <a:extLst>
                  <a:ext uri="{FF2B5EF4-FFF2-40B4-BE49-F238E27FC236}">
                    <a16:creationId xmlns:a16="http://schemas.microsoft.com/office/drawing/2014/main" id="{184B7766-11D9-9472-DFAC-013D97521354}"/>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161" name="Picture 2160" descr="A close up of a leaf&#10;&#10;Description automatically generated">
                <a:extLst>
                  <a:ext uri="{FF2B5EF4-FFF2-40B4-BE49-F238E27FC236}">
                    <a16:creationId xmlns:a16="http://schemas.microsoft.com/office/drawing/2014/main" id="{3AF2A309-56ED-C22B-57D4-D03267937C6F}"/>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162" name="Picture 2161" descr="A green leaf on a black background&#10;&#10;Description automatically generated">
                <a:extLst>
                  <a:ext uri="{FF2B5EF4-FFF2-40B4-BE49-F238E27FC236}">
                    <a16:creationId xmlns:a16="http://schemas.microsoft.com/office/drawing/2014/main" id="{A0BD1041-CEE1-6A91-A59D-87C59269AB36}"/>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63" name="Picture 2162" descr="A green leaf on a black background&#10;&#10;Description automatically generated">
                <a:extLst>
                  <a:ext uri="{FF2B5EF4-FFF2-40B4-BE49-F238E27FC236}">
                    <a16:creationId xmlns:a16="http://schemas.microsoft.com/office/drawing/2014/main" id="{280F7C3B-CC42-9933-357F-082CD190D700}"/>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64" name="Picture 2163" descr="A green leaf on a black background&#10;&#10;Description automatically generated">
                <a:extLst>
                  <a:ext uri="{FF2B5EF4-FFF2-40B4-BE49-F238E27FC236}">
                    <a16:creationId xmlns:a16="http://schemas.microsoft.com/office/drawing/2014/main" id="{01A0D6C2-425C-6FFB-CDF5-05B6D86904F7}"/>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65" name="Picture 2164" descr="A green leaf on a black background&#10;&#10;Description automatically generated">
                <a:extLst>
                  <a:ext uri="{FF2B5EF4-FFF2-40B4-BE49-F238E27FC236}">
                    <a16:creationId xmlns:a16="http://schemas.microsoft.com/office/drawing/2014/main" id="{BFED8AF1-1DCF-EA89-F683-3A1EEF5CA464}"/>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66" name="Picture 2165" descr="A green leaf on a black background&#10;&#10;Description automatically generated">
                <a:extLst>
                  <a:ext uri="{FF2B5EF4-FFF2-40B4-BE49-F238E27FC236}">
                    <a16:creationId xmlns:a16="http://schemas.microsoft.com/office/drawing/2014/main" id="{6C25AF64-9CC5-5E63-B381-B0846164A7EA}"/>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67" name="Picture 2166" descr="A close up of a leaf&#10;&#10;Description automatically generated">
                <a:extLst>
                  <a:ext uri="{FF2B5EF4-FFF2-40B4-BE49-F238E27FC236}">
                    <a16:creationId xmlns:a16="http://schemas.microsoft.com/office/drawing/2014/main" id="{B660586E-0681-B317-459A-C90814239D22}"/>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68" name="Picture 2167" descr="A green leaf on a black background&#10;&#10;Description automatically generated">
                <a:extLst>
                  <a:ext uri="{FF2B5EF4-FFF2-40B4-BE49-F238E27FC236}">
                    <a16:creationId xmlns:a16="http://schemas.microsoft.com/office/drawing/2014/main" id="{3BE85336-481F-B796-30CB-029AC4EE7731}"/>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69" name="Picture 2168" descr="A close up of a leaf&#10;&#10;Description automatically generated">
                <a:extLst>
                  <a:ext uri="{FF2B5EF4-FFF2-40B4-BE49-F238E27FC236}">
                    <a16:creationId xmlns:a16="http://schemas.microsoft.com/office/drawing/2014/main" id="{B7052F65-B1AB-1968-85C1-5AFCA6BE8304}"/>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70" name="Picture 2169" descr="A green leaf on a black background&#10;&#10;Description automatically generated">
                <a:extLst>
                  <a:ext uri="{FF2B5EF4-FFF2-40B4-BE49-F238E27FC236}">
                    <a16:creationId xmlns:a16="http://schemas.microsoft.com/office/drawing/2014/main" id="{C78CE9C1-9595-9CDE-AD06-5FCE7C36DCA5}"/>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71" name="Picture 2170" descr="A close up of a leaf&#10;&#10;Description automatically generated">
                <a:extLst>
                  <a:ext uri="{FF2B5EF4-FFF2-40B4-BE49-F238E27FC236}">
                    <a16:creationId xmlns:a16="http://schemas.microsoft.com/office/drawing/2014/main" id="{976C08C2-65D3-B79B-233F-AA79860830F1}"/>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3" name="Group 1912">
              <a:extLst>
                <a:ext uri="{FF2B5EF4-FFF2-40B4-BE49-F238E27FC236}">
                  <a16:creationId xmlns:a16="http://schemas.microsoft.com/office/drawing/2014/main" id="{8D03AE26-95DD-BAFD-DE5A-4D27B1B090E5}"/>
                </a:ext>
              </a:extLst>
            </p:cNvPr>
            <p:cNvGrpSpPr/>
            <p:nvPr/>
          </p:nvGrpSpPr>
          <p:grpSpPr>
            <a:xfrm>
              <a:off x="1164298" y="40332668"/>
              <a:ext cx="8748711" cy="14182236"/>
              <a:chOff x="1593512" y="-1920690"/>
              <a:chExt cx="8748711" cy="14182236"/>
            </a:xfrm>
          </p:grpSpPr>
          <p:pic>
            <p:nvPicPr>
              <p:cNvPr id="2109" name="Picture 2108" descr="A green leaf on a black background&#10;&#10;Description automatically generated">
                <a:extLst>
                  <a:ext uri="{FF2B5EF4-FFF2-40B4-BE49-F238E27FC236}">
                    <a16:creationId xmlns:a16="http://schemas.microsoft.com/office/drawing/2014/main" id="{D2995605-2ABF-3A88-6ED6-471E77584A37}"/>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110" name="Picture 2109" descr="A green leaf on a black background&#10;&#10;Description automatically generated">
                <a:extLst>
                  <a:ext uri="{FF2B5EF4-FFF2-40B4-BE49-F238E27FC236}">
                    <a16:creationId xmlns:a16="http://schemas.microsoft.com/office/drawing/2014/main" id="{35E84B8D-3666-EC4A-3B47-FF445A949717}"/>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111" name="Picture 2110" descr="A green leaf on a black background&#10;&#10;Description automatically generated">
                <a:extLst>
                  <a:ext uri="{FF2B5EF4-FFF2-40B4-BE49-F238E27FC236}">
                    <a16:creationId xmlns:a16="http://schemas.microsoft.com/office/drawing/2014/main" id="{049F0671-BA9E-EE28-D472-8811FB6D5451}"/>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112" name="Picture 2111">
                <a:extLst>
                  <a:ext uri="{FF2B5EF4-FFF2-40B4-BE49-F238E27FC236}">
                    <a16:creationId xmlns:a16="http://schemas.microsoft.com/office/drawing/2014/main" id="{180A482D-3A7C-B201-B5BE-DFCC006587A3}"/>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113" name="Picture 2112">
                <a:extLst>
                  <a:ext uri="{FF2B5EF4-FFF2-40B4-BE49-F238E27FC236}">
                    <a16:creationId xmlns:a16="http://schemas.microsoft.com/office/drawing/2014/main" id="{361F09A3-77EA-EA6E-D126-461537B83993}"/>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114" name="Picture 2113">
                <a:extLst>
                  <a:ext uri="{FF2B5EF4-FFF2-40B4-BE49-F238E27FC236}">
                    <a16:creationId xmlns:a16="http://schemas.microsoft.com/office/drawing/2014/main" id="{4AE13672-2E29-FBAE-73F0-86E02639BC16}"/>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115" name="Picture 2114" descr="A green leaf on a black background&#10;&#10;Description automatically generated">
                <a:extLst>
                  <a:ext uri="{FF2B5EF4-FFF2-40B4-BE49-F238E27FC236}">
                    <a16:creationId xmlns:a16="http://schemas.microsoft.com/office/drawing/2014/main" id="{24627B9A-90A4-559B-9E74-C4A4D6E06F5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116" name="Picture 2115" descr="A green leaf on a black background&#10;&#10;Description automatically generated">
                <a:extLst>
                  <a:ext uri="{FF2B5EF4-FFF2-40B4-BE49-F238E27FC236}">
                    <a16:creationId xmlns:a16="http://schemas.microsoft.com/office/drawing/2014/main" id="{EBE3E6DB-60E5-B706-E0E6-256DCB78673A}"/>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117" name="Picture 2116" descr="A green leaf on a black background&#10;&#10;Description automatically generated">
                <a:extLst>
                  <a:ext uri="{FF2B5EF4-FFF2-40B4-BE49-F238E27FC236}">
                    <a16:creationId xmlns:a16="http://schemas.microsoft.com/office/drawing/2014/main" id="{F2B792D6-9B41-943D-556D-9AE0AFE68D3C}"/>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118" name="Picture 2117">
                <a:extLst>
                  <a:ext uri="{FF2B5EF4-FFF2-40B4-BE49-F238E27FC236}">
                    <a16:creationId xmlns:a16="http://schemas.microsoft.com/office/drawing/2014/main" id="{F27C6BE5-C52F-5A2C-1F36-0BED06C14F8A}"/>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119" name="Picture 2118">
                <a:extLst>
                  <a:ext uri="{FF2B5EF4-FFF2-40B4-BE49-F238E27FC236}">
                    <a16:creationId xmlns:a16="http://schemas.microsoft.com/office/drawing/2014/main" id="{75AE2DED-58F6-CF0F-2AD4-9CAB384E5E6F}"/>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120" name="Picture 2119">
                <a:extLst>
                  <a:ext uri="{FF2B5EF4-FFF2-40B4-BE49-F238E27FC236}">
                    <a16:creationId xmlns:a16="http://schemas.microsoft.com/office/drawing/2014/main" id="{CE0A5BEF-A264-F352-F44A-E4390A90ACA2}"/>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121" name="Picture 2120" descr="A green leaf on a black background&#10;&#10;Description automatically generated">
                <a:extLst>
                  <a:ext uri="{FF2B5EF4-FFF2-40B4-BE49-F238E27FC236}">
                    <a16:creationId xmlns:a16="http://schemas.microsoft.com/office/drawing/2014/main" id="{986FA6E0-C0E5-D53E-879A-0B8EDA75ED78}"/>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4" name="Group 1913">
              <a:extLst>
                <a:ext uri="{FF2B5EF4-FFF2-40B4-BE49-F238E27FC236}">
                  <a16:creationId xmlns:a16="http://schemas.microsoft.com/office/drawing/2014/main" id="{391E135B-8CA5-5E9C-63DB-21781EC4BB80}"/>
                </a:ext>
              </a:extLst>
            </p:cNvPr>
            <p:cNvGrpSpPr/>
            <p:nvPr/>
          </p:nvGrpSpPr>
          <p:grpSpPr>
            <a:xfrm>
              <a:off x="-1174966" y="50380542"/>
              <a:ext cx="14822801" cy="13270443"/>
              <a:chOff x="-1011096" y="-1793674"/>
              <a:chExt cx="14822801" cy="13270443"/>
            </a:xfrm>
          </p:grpSpPr>
          <p:pic>
            <p:nvPicPr>
              <p:cNvPr id="2059" name="Picture 2058" descr="A close up of a leaf&#10;&#10;Description automatically generated">
                <a:extLst>
                  <a:ext uri="{FF2B5EF4-FFF2-40B4-BE49-F238E27FC236}">
                    <a16:creationId xmlns:a16="http://schemas.microsoft.com/office/drawing/2014/main" id="{4DE5959E-9E19-3C19-52A9-764A99AC05F9}"/>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2060" name="Picture 2059" descr="A green leaf on a black background&#10;&#10;Description automatically generated">
                <a:extLst>
                  <a:ext uri="{FF2B5EF4-FFF2-40B4-BE49-F238E27FC236}">
                    <a16:creationId xmlns:a16="http://schemas.microsoft.com/office/drawing/2014/main" id="{B670CF74-CD2F-9373-67A4-EAF534F437B3}"/>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2061" name="Picture 2060" descr="A close up of a leaf&#10;&#10;Description automatically generated">
                <a:extLst>
                  <a:ext uri="{FF2B5EF4-FFF2-40B4-BE49-F238E27FC236}">
                    <a16:creationId xmlns:a16="http://schemas.microsoft.com/office/drawing/2014/main" id="{D1DCEE62-6490-5081-E889-23E9B2BFF22D}"/>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2062" name="Picture 2061" descr="A close up of a leaf&#10;&#10;Description automatically generated">
                <a:extLst>
                  <a:ext uri="{FF2B5EF4-FFF2-40B4-BE49-F238E27FC236}">
                    <a16:creationId xmlns:a16="http://schemas.microsoft.com/office/drawing/2014/main" id="{CAFD39BA-0247-F60C-20D0-2855921CF572}"/>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63" name="Picture 2062" descr="A close up of a leaf&#10;&#10;Description automatically generated">
                <a:extLst>
                  <a:ext uri="{FF2B5EF4-FFF2-40B4-BE49-F238E27FC236}">
                    <a16:creationId xmlns:a16="http://schemas.microsoft.com/office/drawing/2014/main" id="{085B6613-C848-1B18-DC4A-F6723912B889}"/>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64" name="Picture 2063" descr="A close up of a leaf&#10;&#10;Description automatically generated">
                <a:extLst>
                  <a:ext uri="{FF2B5EF4-FFF2-40B4-BE49-F238E27FC236}">
                    <a16:creationId xmlns:a16="http://schemas.microsoft.com/office/drawing/2014/main" id="{B2C12CCE-35D7-F186-DB18-5BB3DEA763D7}"/>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65" name="Picture 2064" descr="A close up of a leaf&#10;&#10;Description automatically generated">
                <a:extLst>
                  <a:ext uri="{FF2B5EF4-FFF2-40B4-BE49-F238E27FC236}">
                    <a16:creationId xmlns:a16="http://schemas.microsoft.com/office/drawing/2014/main" id="{2BB1FDA1-A370-9DD2-27B8-3B48A0AA888B}"/>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66" name="Picture 2065" descr="A green leaf on a black background&#10;&#10;Description automatically generated">
                <a:extLst>
                  <a:ext uri="{FF2B5EF4-FFF2-40B4-BE49-F238E27FC236}">
                    <a16:creationId xmlns:a16="http://schemas.microsoft.com/office/drawing/2014/main" id="{D057D51A-BAB0-C14B-69ED-53D5EFB8A8B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67" name="Picture 2066" descr="A green leaf on a black background&#10;&#10;Description automatically generated">
                <a:extLst>
                  <a:ext uri="{FF2B5EF4-FFF2-40B4-BE49-F238E27FC236}">
                    <a16:creationId xmlns:a16="http://schemas.microsoft.com/office/drawing/2014/main" id="{E0A93E23-19CD-E6F3-5DE7-B40A4CD7793F}"/>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68" name="Picture 2067" descr="A green leaf on a black background&#10;&#10;Description automatically generated">
                <a:extLst>
                  <a:ext uri="{FF2B5EF4-FFF2-40B4-BE49-F238E27FC236}">
                    <a16:creationId xmlns:a16="http://schemas.microsoft.com/office/drawing/2014/main" id="{4B11FED4-F3E9-40B4-F9C8-9F499CEF3031}"/>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69" name="Picture 2068" descr="A green leaf on a black background&#10;&#10;Description automatically generated">
                <a:extLst>
                  <a:ext uri="{FF2B5EF4-FFF2-40B4-BE49-F238E27FC236}">
                    <a16:creationId xmlns:a16="http://schemas.microsoft.com/office/drawing/2014/main" id="{71D2ED42-62A3-9936-24A0-0EFF70C1DF2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70" name="Picture 2069" descr="A close up of a leaf&#10;&#10;Description automatically generated">
                <a:extLst>
                  <a:ext uri="{FF2B5EF4-FFF2-40B4-BE49-F238E27FC236}">
                    <a16:creationId xmlns:a16="http://schemas.microsoft.com/office/drawing/2014/main" id="{0890C0EB-4104-CCA8-E33C-27A3751A310C}"/>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71" name="Picture 2070" descr="A green leaf on a black background&#10;&#10;Description automatically generated">
                <a:extLst>
                  <a:ext uri="{FF2B5EF4-FFF2-40B4-BE49-F238E27FC236}">
                    <a16:creationId xmlns:a16="http://schemas.microsoft.com/office/drawing/2014/main" id="{C4C72391-10BA-A4AC-3898-1A418A94DBD7}"/>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72" name="Picture 2071" descr="A close up of a leaf&#10;&#10;Description automatically generated">
                <a:extLst>
                  <a:ext uri="{FF2B5EF4-FFF2-40B4-BE49-F238E27FC236}">
                    <a16:creationId xmlns:a16="http://schemas.microsoft.com/office/drawing/2014/main" id="{61BDB8A7-B84D-56BC-F984-29F05AE4A04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73" name="Picture 2072" descr="A green leaf on a black background&#10;&#10;Description automatically generated">
                <a:extLst>
                  <a:ext uri="{FF2B5EF4-FFF2-40B4-BE49-F238E27FC236}">
                    <a16:creationId xmlns:a16="http://schemas.microsoft.com/office/drawing/2014/main" id="{612876C6-56FA-DF5C-DCD7-0D834B404E79}"/>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74" name="Picture 2073" descr="A close up of a leaf&#10;&#10;Description automatically generated">
                <a:extLst>
                  <a:ext uri="{FF2B5EF4-FFF2-40B4-BE49-F238E27FC236}">
                    <a16:creationId xmlns:a16="http://schemas.microsoft.com/office/drawing/2014/main" id="{63D30105-F4D5-AFA1-78A6-6FF49623D1DA}"/>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75" name="Picture 2074" descr="A close up of a leaf&#10;&#10;Description automatically generated">
                <a:extLst>
                  <a:ext uri="{FF2B5EF4-FFF2-40B4-BE49-F238E27FC236}">
                    <a16:creationId xmlns:a16="http://schemas.microsoft.com/office/drawing/2014/main" id="{21DC0924-A9AF-9659-3BBD-45616C6C70A6}"/>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76" name="Picture 2075" descr="A green leaf on a black background&#10;&#10;Description automatically generated">
                <a:extLst>
                  <a:ext uri="{FF2B5EF4-FFF2-40B4-BE49-F238E27FC236}">
                    <a16:creationId xmlns:a16="http://schemas.microsoft.com/office/drawing/2014/main" id="{7F6BE9DE-10D5-F9C3-BB64-91392014EE13}"/>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77" name="Picture 2076" descr="A green leaf on a black background&#10;&#10;Description automatically generated">
                <a:extLst>
                  <a:ext uri="{FF2B5EF4-FFF2-40B4-BE49-F238E27FC236}">
                    <a16:creationId xmlns:a16="http://schemas.microsoft.com/office/drawing/2014/main" id="{37ECB1EB-3114-76A2-E2FE-568067FFA9EE}"/>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78" name="Picture 2077" descr="A close up of a leaf&#10;&#10;Description automatically generated">
                <a:extLst>
                  <a:ext uri="{FF2B5EF4-FFF2-40B4-BE49-F238E27FC236}">
                    <a16:creationId xmlns:a16="http://schemas.microsoft.com/office/drawing/2014/main" id="{1B660659-451B-AD05-5C51-7AE5A74FE672}"/>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79" name="Picture 2078" descr="A green leaf on a black background&#10;&#10;Description automatically generated">
                <a:extLst>
                  <a:ext uri="{FF2B5EF4-FFF2-40B4-BE49-F238E27FC236}">
                    <a16:creationId xmlns:a16="http://schemas.microsoft.com/office/drawing/2014/main" id="{AD810162-FBC7-5824-59CC-8261788BC70A}"/>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80" name="Picture 2079" descr="A green leaf on a black background&#10;&#10;Description automatically generated">
                <a:extLst>
                  <a:ext uri="{FF2B5EF4-FFF2-40B4-BE49-F238E27FC236}">
                    <a16:creationId xmlns:a16="http://schemas.microsoft.com/office/drawing/2014/main" id="{69FDC045-18CD-393A-426F-4B7954FD017D}"/>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81" name="Picture 2080" descr="A close up of a leaf&#10;&#10;Description automatically generated">
                <a:extLst>
                  <a:ext uri="{FF2B5EF4-FFF2-40B4-BE49-F238E27FC236}">
                    <a16:creationId xmlns:a16="http://schemas.microsoft.com/office/drawing/2014/main" id="{C8499731-9C0C-8574-42F4-8287DC96AC62}"/>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82" name="Picture 2081" descr="A green leaf on a black background&#10;&#10;Description automatically generated">
                <a:extLst>
                  <a:ext uri="{FF2B5EF4-FFF2-40B4-BE49-F238E27FC236}">
                    <a16:creationId xmlns:a16="http://schemas.microsoft.com/office/drawing/2014/main" id="{11451064-7768-B059-EBA3-D6160B613721}"/>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83" name="Picture 2082" descr="A close up of a leaf&#10;&#10;Description automatically generated">
                <a:extLst>
                  <a:ext uri="{FF2B5EF4-FFF2-40B4-BE49-F238E27FC236}">
                    <a16:creationId xmlns:a16="http://schemas.microsoft.com/office/drawing/2014/main" id="{661D1926-086B-9BF2-0A3B-02685CB76101}"/>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84" name="Picture 2083" descr="A green leaf on a black background&#10;&#10;Description automatically generated">
                <a:extLst>
                  <a:ext uri="{FF2B5EF4-FFF2-40B4-BE49-F238E27FC236}">
                    <a16:creationId xmlns:a16="http://schemas.microsoft.com/office/drawing/2014/main" id="{A7102A5E-E43B-DE79-5B1E-11A7EDE2F04A}"/>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85" name="Picture 2084" descr="A close up of a leaf&#10;&#10;Description automatically generated">
                <a:extLst>
                  <a:ext uri="{FF2B5EF4-FFF2-40B4-BE49-F238E27FC236}">
                    <a16:creationId xmlns:a16="http://schemas.microsoft.com/office/drawing/2014/main" id="{92F31A51-3366-48D4-572E-37012A85373F}"/>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86" name="Picture 2085" descr="A close up of a leaf&#10;&#10;Description automatically generated">
                <a:extLst>
                  <a:ext uri="{FF2B5EF4-FFF2-40B4-BE49-F238E27FC236}">
                    <a16:creationId xmlns:a16="http://schemas.microsoft.com/office/drawing/2014/main" id="{CAC67F5B-512C-33DF-FA2B-091547EF90F3}"/>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87" name="Picture 2086" descr="A green leaf on a black background&#10;&#10;Description automatically generated">
                <a:extLst>
                  <a:ext uri="{FF2B5EF4-FFF2-40B4-BE49-F238E27FC236}">
                    <a16:creationId xmlns:a16="http://schemas.microsoft.com/office/drawing/2014/main" id="{85BA8036-3B7F-0463-D9C8-E1AC08B72652}"/>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88" name="Picture 2087" descr="A green leaf on a black background&#10;&#10;Description automatically generated">
                <a:extLst>
                  <a:ext uri="{FF2B5EF4-FFF2-40B4-BE49-F238E27FC236}">
                    <a16:creationId xmlns:a16="http://schemas.microsoft.com/office/drawing/2014/main" id="{E2F61AFF-8652-E2AD-66C7-2B23A4D657A6}"/>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89" name="Picture 2088" descr="A green leaf on a black background&#10;&#10;Description automatically generated">
                <a:extLst>
                  <a:ext uri="{FF2B5EF4-FFF2-40B4-BE49-F238E27FC236}">
                    <a16:creationId xmlns:a16="http://schemas.microsoft.com/office/drawing/2014/main" id="{E99EE75B-46C9-1E3F-82E7-DF52F94A29E2}"/>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90" name="Picture 2089" descr="A close up of a leaf&#10;&#10;Description automatically generated">
                <a:extLst>
                  <a:ext uri="{FF2B5EF4-FFF2-40B4-BE49-F238E27FC236}">
                    <a16:creationId xmlns:a16="http://schemas.microsoft.com/office/drawing/2014/main" id="{7A9934BE-D999-148A-F6F8-A59313C09BA7}"/>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91" name="Picture 2090" descr="A green leaf on a black background&#10;&#10;Description automatically generated">
                <a:extLst>
                  <a:ext uri="{FF2B5EF4-FFF2-40B4-BE49-F238E27FC236}">
                    <a16:creationId xmlns:a16="http://schemas.microsoft.com/office/drawing/2014/main" id="{7A3F3F53-1E4D-09C5-7892-3F458AAC6341}"/>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92" name="Picture 2091" descr="A close up of a leaf&#10;&#10;Description automatically generated">
                <a:extLst>
                  <a:ext uri="{FF2B5EF4-FFF2-40B4-BE49-F238E27FC236}">
                    <a16:creationId xmlns:a16="http://schemas.microsoft.com/office/drawing/2014/main" id="{5A8A5412-5A01-1207-2276-B0E70F55BA5B}"/>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93" name="Picture 2092" descr="A green leaf on a black background&#10;&#10;Description automatically generated">
                <a:extLst>
                  <a:ext uri="{FF2B5EF4-FFF2-40B4-BE49-F238E27FC236}">
                    <a16:creationId xmlns:a16="http://schemas.microsoft.com/office/drawing/2014/main" id="{BEBAD94A-B4F6-6313-1F39-3C3A690A3FE3}"/>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94" name="Picture 2093" descr="A close up of a leaf&#10;&#10;Description automatically generated">
                <a:extLst>
                  <a:ext uri="{FF2B5EF4-FFF2-40B4-BE49-F238E27FC236}">
                    <a16:creationId xmlns:a16="http://schemas.microsoft.com/office/drawing/2014/main" id="{874EDADB-4BD1-3ADC-A618-0C9C29BD4E54}"/>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95" name="Picture 2094" descr="A green leaf on a black background&#10;&#10;Description automatically generated">
                <a:extLst>
                  <a:ext uri="{FF2B5EF4-FFF2-40B4-BE49-F238E27FC236}">
                    <a16:creationId xmlns:a16="http://schemas.microsoft.com/office/drawing/2014/main" id="{8D025ABA-F112-423D-FFF0-8C16A09A256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96" name="Picture 2095" descr="A close up of a leaf&#10;&#10;Description automatically generated">
                <a:extLst>
                  <a:ext uri="{FF2B5EF4-FFF2-40B4-BE49-F238E27FC236}">
                    <a16:creationId xmlns:a16="http://schemas.microsoft.com/office/drawing/2014/main" id="{1ACF1D3D-9FAA-6322-5C5D-5E69292F7C64}"/>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97" name="Picture 2096" descr="A green leaf on a black background&#10;&#10;Description automatically generated">
                <a:extLst>
                  <a:ext uri="{FF2B5EF4-FFF2-40B4-BE49-F238E27FC236}">
                    <a16:creationId xmlns:a16="http://schemas.microsoft.com/office/drawing/2014/main" id="{8C3BF397-8279-D549-A0FD-1C2D11BCF0A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98" name="Picture 2097" descr="A close up of a leaf&#10;&#10;Description automatically generated">
                <a:extLst>
                  <a:ext uri="{FF2B5EF4-FFF2-40B4-BE49-F238E27FC236}">
                    <a16:creationId xmlns:a16="http://schemas.microsoft.com/office/drawing/2014/main" id="{03AF0FA4-34A9-3269-EC79-6DDEFDA36866}"/>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99" name="Picture 2098" descr="A green leaf on a black background&#10;&#10;Description automatically generated">
                <a:extLst>
                  <a:ext uri="{FF2B5EF4-FFF2-40B4-BE49-F238E27FC236}">
                    <a16:creationId xmlns:a16="http://schemas.microsoft.com/office/drawing/2014/main" id="{58114CE2-62A9-9EB7-704A-9CDC67DF3005}"/>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100" name="Picture 2099" descr="A green leaf on a black background&#10;&#10;Description automatically generated">
                <a:extLst>
                  <a:ext uri="{FF2B5EF4-FFF2-40B4-BE49-F238E27FC236}">
                    <a16:creationId xmlns:a16="http://schemas.microsoft.com/office/drawing/2014/main" id="{735D9E39-0E4D-ADFE-5DF1-F4D7A99E7E5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101" name="Picture 2100" descr="A green leaf on a black background&#10;&#10;Description automatically generated">
                <a:extLst>
                  <a:ext uri="{FF2B5EF4-FFF2-40B4-BE49-F238E27FC236}">
                    <a16:creationId xmlns:a16="http://schemas.microsoft.com/office/drawing/2014/main" id="{FD7B8DA3-49AD-2CF2-2874-7C5F2935BA60}"/>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102" name="Picture 2101" descr="A green leaf on a black background&#10;&#10;Description automatically generated">
                <a:extLst>
                  <a:ext uri="{FF2B5EF4-FFF2-40B4-BE49-F238E27FC236}">
                    <a16:creationId xmlns:a16="http://schemas.microsoft.com/office/drawing/2014/main" id="{BC13F80F-EC5D-8F0C-E35F-B56AF4EEF1F2}"/>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103" name="Picture 2102" descr="A green leaf on a black background&#10;&#10;Description automatically generated">
                <a:extLst>
                  <a:ext uri="{FF2B5EF4-FFF2-40B4-BE49-F238E27FC236}">
                    <a16:creationId xmlns:a16="http://schemas.microsoft.com/office/drawing/2014/main" id="{88770A43-CD94-AC60-8EF3-782109CAD9A4}"/>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104" name="Picture 2103" descr="A close up of a leaf&#10;&#10;Description automatically generated">
                <a:extLst>
                  <a:ext uri="{FF2B5EF4-FFF2-40B4-BE49-F238E27FC236}">
                    <a16:creationId xmlns:a16="http://schemas.microsoft.com/office/drawing/2014/main" id="{96B32899-DEBC-9F01-890A-473AADDE4D0E}"/>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105" name="Picture 2104" descr="A green leaf on a black background&#10;&#10;Description automatically generated">
                <a:extLst>
                  <a:ext uri="{FF2B5EF4-FFF2-40B4-BE49-F238E27FC236}">
                    <a16:creationId xmlns:a16="http://schemas.microsoft.com/office/drawing/2014/main" id="{1BA996B6-71AC-5151-4867-08CCF6268F3B}"/>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106" name="Picture 2105" descr="A close up of a leaf&#10;&#10;Description automatically generated">
                <a:extLst>
                  <a:ext uri="{FF2B5EF4-FFF2-40B4-BE49-F238E27FC236}">
                    <a16:creationId xmlns:a16="http://schemas.microsoft.com/office/drawing/2014/main" id="{081E62DF-22A6-5AF0-77CB-03A63B5DB5EC}"/>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107" name="Picture 2106" descr="A green leaf on a black background&#10;&#10;Description automatically generated">
                <a:extLst>
                  <a:ext uri="{FF2B5EF4-FFF2-40B4-BE49-F238E27FC236}">
                    <a16:creationId xmlns:a16="http://schemas.microsoft.com/office/drawing/2014/main" id="{9CAE68AC-F38E-F2BC-096D-3800EBECEFE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108" name="Picture 2107" descr="A close up of a leaf&#10;&#10;Description automatically generated">
                <a:extLst>
                  <a:ext uri="{FF2B5EF4-FFF2-40B4-BE49-F238E27FC236}">
                    <a16:creationId xmlns:a16="http://schemas.microsoft.com/office/drawing/2014/main" id="{E87AB9B6-4191-F344-D39D-A375545D322F}"/>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5" name="Group 1914">
              <a:extLst>
                <a:ext uri="{FF2B5EF4-FFF2-40B4-BE49-F238E27FC236}">
                  <a16:creationId xmlns:a16="http://schemas.microsoft.com/office/drawing/2014/main" id="{DDEA4888-180D-71C2-A8A0-7D13BAB12D45}"/>
                </a:ext>
              </a:extLst>
            </p:cNvPr>
            <p:cNvGrpSpPr/>
            <p:nvPr/>
          </p:nvGrpSpPr>
          <p:grpSpPr>
            <a:xfrm>
              <a:off x="1617272" y="52494767"/>
              <a:ext cx="8748711" cy="14182236"/>
              <a:chOff x="1593512" y="-1920690"/>
              <a:chExt cx="8748711" cy="14182236"/>
            </a:xfrm>
          </p:grpSpPr>
          <p:pic>
            <p:nvPicPr>
              <p:cNvPr id="2046" name="Picture 2045" descr="A green leaf on a black background&#10;&#10;Description automatically generated">
                <a:extLst>
                  <a:ext uri="{FF2B5EF4-FFF2-40B4-BE49-F238E27FC236}">
                    <a16:creationId xmlns:a16="http://schemas.microsoft.com/office/drawing/2014/main" id="{7FFE5384-4BB8-3F61-80F4-08BB23D3B282}"/>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2047" name="Picture 2046" descr="A green leaf on a black background&#10;&#10;Description automatically generated">
                <a:extLst>
                  <a:ext uri="{FF2B5EF4-FFF2-40B4-BE49-F238E27FC236}">
                    <a16:creationId xmlns:a16="http://schemas.microsoft.com/office/drawing/2014/main" id="{B5C0E401-3CA9-DEBA-3E16-F98E7872561F}"/>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2048" name="Picture 2047" descr="A green leaf on a black background&#10;&#10;Description automatically generated">
                <a:extLst>
                  <a:ext uri="{FF2B5EF4-FFF2-40B4-BE49-F238E27FC236}">
                    <a16:creationId xmlns:a16="http://schemas.microsoft.com/office/drawing/2014/main" id="{7C19307D-1401-8358-3388-52C6182539F8}"/>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2049" name="Picture 2048">
                <a:extLst>
                  <a:ext uri="{FF2B5EF4-FFF2-40B4-BE49-F238E27FC236}">
                    <a16:creationId xmlns:a16="http://schemas.microsoft.com/office/drawing/2014/main" id="{D417BD31-492E-BFA3-C71C-A5919E137BC7}"/>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2050" name="Picture 2049">
                <a:extLst>
                  <a:ext uri="{FF2B5EF4-FFF2-40B4-BE49-F238E27FC236}">
                    <a16:creationId xmlns:a16="http://schemas.microsoft.com/office/drawing/2014/main" id="{26921A6B-9452-DF41-A30D-CFE3222943E8}"/>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2051" name="Picture 2050">
                <a:extLst>
                  <a:ext uri="{FF2B5EF4-FFF2-40B4-BE49-F238E27FC236}">
                    <a16:creationId xmlns:a16="http://schemas.microsoft.com/office/drawing/2014/main" id="{284DB182-71CF-0E6B-D09A-D69AFA8E4D79}"/>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2052" name="Picture 2051" descr="A green leaf on a black background&#10;&#10;Description automatically generated">
                <a:extLst>
                  <a:ext uri="{FF2B5EF4-FFF2-40B4-BE49-F238E27FC236}">
                    <a16:creationId xmlns:a16="http://schemas.microsoft.com/office/drawing/2014/main" id="{EF663AFA-5F74-3465-87A5-94C60F03F254}"/>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2053" name="Picture 2052" descr="A green leaf on a black background&#10;&#10;Description automatically generated">
                <a:extLst>
                  <a:ext uri="{FF2B5EF4-FFF2-40B4-BE49-F238E27FC236}">
                    <a16:creationId xmlns:a16="http://schemas.microsoft.com/office/drawing/2014/main" id="{9D228083-4900-4D84-1FBA-4BEC55217234}"/>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2054" name="Picture 2053" descr="A green leaf on a black background&#10;&#10;Description automatically generated">
                <a:extLst>
                  <a:ext uri="{FF2B5EF4-FFF2-40B4-BE49-F238E27FC236}">
                    <a16:creationId xmlns:a16="http://schemas.microsoft.com/office/drawing/2014/main" id="{D3D8A13C-DBD4-CF94-51B0-ADDF4B993BA4}"/>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2055" name="Picture 2054">
                <a:extLst>
                  <a:ext uri="{FF2B5EF4-FFF2-40B4-BE49-F238E27FC236}">
                    <a16:creationId xmlns:a16="http://schemas.microsoft.com/office/drawing/2014/main" id="{8DF26F37-9301-F304-EB8F-39E99ECCD33C}"/>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2056" name="Picture 2055">
                <a:extLst>
                  <a:ext uri="{FF2B5EF4-FFF2-40B4-BE49-F238E27FC236}">
                    <a16:creationId xmlns:a16="http://schemas.microsoft.com/office/drawing/2014/main" id="{6E52F86E-BD79-0252-0287-9AC34905A397}"/>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2057" name="Picture 2056">
                <a:extLst>
                  <a:ext uri="{FF2B5EF4-FFF2-40B4-BE49-F238E27FC236}">
                    <a16:creationId xmlns:a16="http://schemas.microsoft.com/office/drawing/2014/main" id="{511BB9A4-D8F8-C6F5-BB91-8BB86CE70498}"/>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2058" name="Picture 2057" descr="A green leaf on a black background&#10;&#10;Description automatically generated">
                <a:extLst>
                  <a:ext uri="{FF2B5EF4-FFF2-40B4-BE49-F238E27FC236}">
                    <a16:creationId xmlns:a16="http://schemas.microsoft.com/office/drawing/2014/main" id="{13F3933D-4706-0736-BFB5-F009BC5A814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6" name="Group 1915">
              <a:extLst>
                <a:ext uri="{FF2B5EF4-FFF2-40B4-BE49-F238E27FC236}">
                  <a16:creationId xmlns:a16="http://schemas.microsoft.com/office/drawing/2014/main" id="{43945C11-20E3-C6F0-E4CE-F4888EE64B27}"/>
                </a:ext>
              </a:extLst>
            </p:cNvPr>
            <p:cNvGrpSpPr/>
            <p:nvPr/>
          </p:nvGrpSpPr>
          <p:grpSpPr>
            <a:xfrm>
              <a:off x="-1260217" y="63973735"/>
              <a:ext cx="14822801" cy="13270443"/>
              <a:chOff x="-1011096" y="-1793674"/>
              <a:chExt cx="14822801" cy="13270443"/>
            </a:xfrm>
          </p:grpSpPr>
          <p:pic>
            <p:nvPicPr>
              <p:cNvPr id="1996" name="Picture 1995" descr="A close up of a leaf&#10;&#10;Description automatically generated">
                <a:extLst>
                  <a:ext uri="{FF2B5EF4-FFF2-40B4-BE49-F238E27FC236}">
                    <a16:creationId xmlns:a16="http://schemas.microsoft.com/office/drawing/2014/main" id="{3F594EC1-6F1D-2E39-63FC-2288387D06EA}"/>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97" name="Picture 1996" descr="A green leaf on a black background&#10;&#10;Description automatically generated">
                <a:extLst>
                  <a:ext uri="{FF2B5EF4-FFF2-40B4-BE49-F238E27FC236}">
                    <a16:creationId xmlns:a16="http://schemas.microsoft.com/office/drawing/2014/main" id="{28742A08-555D-E53C-7930-4C1B695E18AD}"/>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98" name="Picture 1997" descr="A close up of a leaf&#10;&#10;Description automatically generated">
                <a:extLst>
                  <a:ext uri="{FF2B5EF4-FFF2-40B4-BE49-F238E27FC236}">
                    <a16:creationId xmlns:a16="http://schemas.microsoft.com/office/drawing/2014/main" id="{E48DB381-C619-139E-68C1-E42E67F7B67F}"/>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99" name="Picture 1998" descr="A close up of a leaf&#10;&#10;Description automatically generated">
                <a:extLst>
                  <a:ext uri="{FF2B5EF4-FFF2-40B4-BE49-F238E27FC236}">
                    <a16:creationId xmlns:a16="http://schemas.microsoft.com/office/drawing/2014/main" id="{38240053-F465-1BC3-FCDE-82F3C3574639}"/>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2000" name="Picture 1999" descr="A close up of a leaf&#10;&#10;Description automatically generated">
                <a:extLst>
                  <a:ext uri="{FF2B5EF4-FFF2-40B4-BE49-F238E27FC236}">
                    <a16:creationId xmlns:a16="http://schemas.microsoft.com/office/drawing/2014/main" id="{29044810-9593-9792-8C41-C55535E774C1}"/>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2001" name="Picture 2000" descr="A close up of a leaf&#10;&#10;Description automatically generated">
                <a:extLst>
                  <a:ext uri="{FF2B5EF4-FFF2-40B4-BE49-F238E27FC236}">
                    <a16:creationId xmlns:a16="http://schemas.microsoft.com/office/drawing/2014/main" id="{19F2D944-B8F6-46F5-C0EC-B2DCDD65A428}"/>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2002" name="Picture 2001" descr="A close up of a leaf&#10;&#10;Description automatically generated">
                <a:extLst>
                  <a:ext uri="{FF2B5EF4-FFF2-40B4-BE49-F238E27FC236}">
                    <a16:creationId xmlns:a16="http://schemas.microsoft.com/office/drawing/2014/main" id="{ADE639D9-769B-C966-8763-6D49D699B679}"/>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2003" name="Picture 2002" descr="A green leaf on a black background&#10;&#10;Description automatically generated">
                <a:extLst>
                  <a:ext uri="{FF2B5EF4-FFF2-40B4-BE49-F238E27FC236}">
                    <a16:creationId xmlns:a16="http://schemas.microsoft.com/office/drawing/2014/main" id="{E8036DBD-07BE-838C-7F52-E43AED49E224}"/>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2004" name="Picture 2003" descr="A green leaf on a black background&#10;&#10;Description automatically generated">
                <a:extLst>
                  <a:ext uri="{FF2B5EF4-FFF2-40B4-BE49-F238E27FC236}">
                    <a16:creationId xmlns:a16="http://schemas.microsoft.com/office/drawing/2014/main" id="{0BB92B1B-BD4A-E465-7C49-CC0EEF6E3922}"/>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2005" name="Picture 2004" descr="A green leaf on a black background&#10;&#10;Description automatically generated">
                <a:extLst>
                  <a:ext uri="{FF2B5EF4-FFF2-40B4-BE49-F238E27FC236}">
                    <a16:creationId xmlns:a16="http://schemas.microsoft.com/office/drawing/2014/main" id="{EE8F18AE-8B20-F7CD-AE47-C449C82C57A7}"/>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2006" name="Picture 2005" descr="A green leaf on a black background&#10;&#10;Description automatically generated">
                <a:extLst>
                  <a:ext uri="{FF2B5EF4-FFF2-40B4-BE49-F238E27FC236}">
                    <a16:creationId xmlns:a16="http://schemas.microsoft.com/office/drawing/2014/main" id="{838AF69D-08CE-743D-6E6E-41F327DA303C}"/>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2007" name="Picture 2006" descr="A close up of a leaf&#10;&#10;Description automatically generated">
                <a:extLst>
                  <a:ext uri="{FF2B5EF4-FFF2-40B4-BE49-F238E27FC236}">
                    <a16:creationId xmlns:a16="http://schemas.microsoft.com/office/drawing/2014/main" id="{E843C16D-23DE-8F1A-0998-6E50A1125181}"/>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2008" name="Picture 2007" descr="A green leaf on a black background&#10;&#10;Description automatically generated">
                <a:extLst>
                  <a:ext uri="{FF2B5EF4-FFF2-40B4-BE49-F238E27FC236}">
                    <a16:creationId xmlns:a16="http://schemas.microsoft.com/office/drawing/2014/main" id="{2BF86BCC-D075-8D63-ED61-78B6D1C6BA2C}"/>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2009" name="Picture 2008" descr="A close up of a leaf&#10;&#10;Description automatically generated">
                <a:extLst>
                  <a:ext uri="{FF2B5EF4-FFF2-40B4-BE49-F238E27FC236}">
                    <a16:creationId xmlns:a16="http://schemas.microsoft.com/office/drawing/2014/main" id="{E62F38EB-4865-E45E-DC18-0174A500D52A}"/>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2010" name="Picture 2009" descr="A green leaf on a black background&#10;&#10;Description automatically generated">
                <a:extLst>
                  <a:ext uri="{FF2B5EF4-FFF2-40B4-BE49-F238E27FC236}">
                    <a16:creationId xmlns:a16="http://schemas.microsoft.com/office/drawing/2014/main" id="{D676AD69-B448-883D-641D-C97280470038}"/>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2011" name="Picture 2010" descr="A close up of a leaf&#10;&#10;Description automatically generated">
                <a:extLst>
                  <a:ext uri="{FF2B5EF4-FFF2-40B4-BE49-F238E27FC236}">
                    <a16:creationId xmlns:a16="http://schemas.microsoft.com/office/drawing/2014/main" id="{F5A44993-B00D-E838-1D8F-A2CDAD55653D}"/>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2012" name="Picture 2011" descr="A close up of a leaf&#10;&#10;Description automatically generated">
                <a:extLst>
                  <a:ext uri="{FF2B5EF4-FFF2-40B4-BE49-F238E27FC236}">
                    <a16:creationId xmlns:a16="http://schemas.microsoft.com/office/drawing/2014/main" id="{B135F606-F5D4-4669-B5A6-7A2D1EA5FECE}"/>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2013" name="Picture 2012" descr="A green leaf on a black background&#10;&#10;Description automatically generated">
                <a:extLst>
                  <a:ext uri="{FF2B5EF4-FFF2-40B4-BE49-F238E27FC236}">
                    <a16:creationId xmlns:a16="http://schemas.microsoft.com/office/drawing/2014/main" id="{98C8EA0B-A846-5874-6889-EE6AAD123944}"/>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2014" name="Picture 2013" descr="A green leaf on a black background&#10;&#10;Description automatically generated">
                <a:extLst>
                  <a:ext uri="{FF2B5EF4-FFF2-40B4-BE49-F238E27FC236}">
                    <a16:creationId xmlns:a16="http://schemas.microsoft.com/office/drawing/2014/main" id="{91D30666-93A6-189F-9F8F-ED6AAB80E31B}"/>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2015" name="Picture 2014" descr="A close up of a leaf&#10;&#10;Description automatically generated">
                <a:extLst>
                  <a:ext uri="{FF2B5EF4-FFF2-40B4-BE49-F238E27FC236}">
                    <a16:creationId xmlns:a16="http://schemas.microsoft.com/office/drawing/2014/main" id="{782C20A4-C224-E4B3-CFD4-C5C6F97E0549}"/>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2016" name="Picture 2015" descr="A green leaf on a black background&#10;&#10;Description automatically generated">
                <a:extLst>
                  <a:ext uri="{FF2B5EF4-FFF2-40B4-BE49-F238E27FC236}">
                    <a16:creationId xmlns:a16="http://schemas.microsoft.com/office/drawing/2014/main" id="{344D1D72-55B8-3891-EFC0-588052A327C6}"/>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2017" name="Picture 2016" descr="A green leaf on a black background&#10;&#10;Description automatically generated">
                <a:extLst>
                  <a:ext uri="{FF2B5EF4-FFF2-40B4-BE49-F238E27FC236}">
                    <a16:creationId xmlns:a16="http://schemas.microsoft.com/office/drawing/2014/main" id="{8B71F9B4-030B-F26E-1CA0-A323795BC422}"/>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2018" name="Picture 2017" descr="A close up of a leaf&#10;&#10;Description automatically generated">
                <a:extLst>
                  <a:ext uri="{FF2B5EF4-FFF2-40B4-BE49-F238E27FC236}">
                    <a16:creationId xmlns:a16="http://schemas.microsoft.com/office/drawing/2014/main" id="{A2B97C2B-DF54-20DF-3864-9BECD7FDCFE3}"/>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2019" name="Picture 2018" descr="A green leaf on a black background&#10;&#10;Description automatically generated">
                <a:extLst>
                  <a:ext uri="{FF2B5EF4-FFF2-40B4-BE49-F238E27FC236}">
                    <a16:creationId xmlns:a16="http://schemas.microsoft.com/office/drawing/2014/main" id="{02890967-D6F1-FE0D-B6B1-698C243F3E7F}"/>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2020" name="Picture 2019" descr="A close up of a leaf&#10;&#10;Description automatically generated">
                <a:extLst>
                  <a:ext uri="{FF2B5EF4-FFF2-40B4-BE49-F238E27FC236}">
                    <a16:creationId xmlns:a16="http://schemas.microsoft.com/office/drawing/2014/main" id="{34494A54-4E05-C98E-D009-DF937B3C7B58}"/>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2021" name="Picture 2020" descr="A green leaf on a black background&#10;&#10;Description automatically generated">
                <a:extLst>
                  <a:ext uri="{FF2B5EF4-FFF2-40B4-BE49-F238E27FC236}">
                    <a16:creationId xmlns:a16="http://schemas.microsoft.com/office/drawing/2014/main" id="{1518D600-DB24-8C16-34EF-AB905476CA97}"/>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2022" name="Picture 2021" descr="A close up of a leaf&#10;&#10;Description automatically generated">
                <a:extLst>
                  <a:ext uri="{FF2B5EF4-FFF2-40B4-BE49-F238E27FC236}">
                    <a16:creationId xmlns:a16="http://schemas.microsoft.com/office/drawing/2014/main" id="{A14526D5-CA2D-9D65-E3EE-69519A221AD6}"/>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2023" name="Picture 2022" descr="A close up of a leaf&#10;&#10;Description automatically generated">
                <a:extLst>
                  <a:ext uri="{FF2B5EF4-FFF2-40B4-BE49-F238E27FC236}">
                    <a16:creationId xmlns:a16="http://schemas.microsoft.com/office/drawing/2014/main" id="{925BB07A-F808-A7B2-37D9-4100E3BA8D78}"/>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2024" name="Picture 2023" descr="A green leaf on a black background&#10;&#10;Description automatically generated">
                <a:extLst>
                  <a:ext uri="{FF2B5EF4-FFF2-40B4-BE49-F238E27FC236}">
                    <a16:creationId xmlns:a16="http://schemas.microsoft.com/office/drawing/2014/main" id="{A72B8F94-2E64-2206-DA04-DAA970EEDD40}"/>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2025" name="Picture 2024" descr="A green leaf on a black background&#10;&#10;Description automatically generated">
                <a:extLst>
                  <a:ext uri="{FF2B5EF4-FFF2-40B4-BE49-F238E27FC236}">
                    <a16:creationId xmlns:a16="http://schemas.microsoft.com/office/drawing/2014/main" id="{8E84226E-EB45-D442-631E-93F5064CDCAB}"/>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2026" name="Picture 2025" descr="A green leaf on a black background&#10;&#10;Description automatically generated">
                <a:extLst>
                  <a:ext uri="{FF2B5EF4-FFF2-40B4-BE49-F238E27FC236}">
                    <a16:creationId xmlns:a16="http://schemas.microsoft.com/office/drawing/2014/main" id="{F8886552-16AA-A76E-6FDA-5A7BB6FB893A}"/>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2027" name="Picture 2026" descr="A close up of a leaf&#10;&#10;Description automatically generated">
                <a:extLst>
                  <a:ext uri="{FF2B5EF4-FFF2-40B4-BE49-F238E27FC236}">
                    <a16:creationId xmlns:a16="http://schemas.microsoft.com/office/drawing/2014/main" id="{D0136189-AE25-F1CB-3139-AC82DCDEE6FC}"/>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2028" name="Picture 2027" descr="A green leaf on a black background&#10;&#10;Description automatically generated">
                <a:extLst>
                  <a:ext uri="{FF2B5EF4-FFF2-40B4-BE49-F238E27FC236}">
                    <a16:creationId xmlns:a16="http://schemas.microsoft.com/office/drawing/2014/main" id="{41364976-707F-225D-4D5A-6022BDE0EA4F}"/>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2029" name="Picture 2028" descr="A close up of a leaf&#10;&#10;Description automatically generated">
                <a:extLst>
                  <a:ext uri="{FF2B5EF4-FFF2-40B4-BE49-F238E27FC236}">
                    <a16:creationId xmlns:a16="http://schemas.microsoft.com/office/drawing/2014/main" id="{B7502D4C-7D23-9414-66D7-087E31E2A50F}"/>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2030" name="Picture 2029" descr="A green leaf on a black background&#10;&#10;Description automatically generated">
                <a:extLst>
                  <a:ext uri="{FF2B5EF4-FFF2-40B4-BE49-F238E27FC236}">
                    <a16:creationId xmlns:a16="http://schemas.microsoft.com/office/drawing/2014/main" id="{3EA9CF4F-6763-0E68-8ACD-D9E6344B010C}"/>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2031" name="Picture 2030" descr="A close up of a leaf&#10;&#10;Description automatically generated">
                <a:extLst>
                  <a:ext uri="{FF2B5EF4-FFF2-40B4-BE49-F238E27FC236}">
                    <a16:creationId xmlns:a16="http://schemas.microsoft.com/office/drawing/2014/main" id="{F4EF63BA-5798-E5C5-3D87-AED7C245F00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2032" name="Picture 2031" descr="A green leaf on a black background&#10;&#10;Description automatically generated">
                <a:extLst>
                  <a:ext uri="{FF2B5EF4-FFF2-40B4-BE49-F238E27FC236}">
                    <a16:creationId xmlns:a16="http://schemas.microsoft.com/office/drawing/2014/main" id="{C9ADD932-307F-DC45-60B7-1851E511E30A}"/>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2033" name="Picture 2032" descr="A close up of a leaf&#10;&#10;Description automatically generated">
                <a:extLst>
                  <a:ext uri="{FF2B5EF4-FFF2-40B4-BE49-F238E27FC236}">
                    <a16:creationId xmlns:a16="http://schemas.microsoft.com/office/drawing/2014/main" id="{6B8D4428-95D3-4DA3-A609-820766AF9A0D}"/>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2034" name="Picture 2033" descr="A green leaf on a black background&#10;&#10;Description automatically generated">
                <a:extLst>
                  <a:ext uri="{FF2B5EF4-FFF2-40B4-BE49-F238E27FC236}">
                    <a16:creationId xmlns:a16="http://schemas.microsoft.com/office/drawing/2014/main" id="{D38FC1EA-D590-FA05-B9FF-6B73E15A68EE}"/>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2035" name="Picture 2034" descr="A close up of a leaf&#10;&#10;Description automatically generated">
                <a:extLst>
                  <a:ext uri="{FF2B5EF4-FFF2-40B4-BE49-F238E27FC236}">
                    <a16:creationId xmlns:a16="http://schemas.microsoft.com/office/drawing/2014/main" id="{93A06000-1B45-35D0-5FCA-BEE978645D7C}"/>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2036" name="Picture 2035" descr="A green leaf on a black background&#10;&#10;Description automatically generated">
                <a:extLst>
                  <a:ext uri="{FF2B5EF4-FFF2-40B4-BE49-F238E27FC236}">
                    <a16:creationId xmlns:a16="http://schemas.microsoft.com/office/drawing/2014/main" id="{9E5D9511-2AC8-4E78-73B8-C15762301967}"/>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2037" name="Picture 2036" descr="A green leaf on a black background&#10;&#10;Description automatically generated">
                <a:extLst>
                  <a:ext uri="{FF2B5EF4-FFF2-40B4-BE49-F238E27FC236}">
                    <a16:creationId xmlns:a16="http://schemas.microsoft.com/office/drawing/2014/main" id="{25733E1E-C98F-C0F6-2BA7-C110EF0D0C99}"/>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2038" name="Picture 2037" descr="A green leaf on a black background&#10;&#10;Description automatically generated">
                <a:extLst>
                  <a:ext uri="{FF2B5EF4-FFF2-40B4-BE49-F238E27FC236}">
                    <a16:creationId xmlns:a16="http://schemas.microsoft.com/office/drawing/2014/main" id="{E7068E08-D8E4-D7AE-3AAA-9F61F90E7852}"/>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2039" name="Picture 2038" descr="A green leaf on a black background&#10;&#10;Description automatically generated">
                <a:extLst>
                  <a:ext uri="{FF2B5EF4-FFF2-40B4-BE49-F238E27FC236}">
                    <a16:creationId xmlns:a16="http://schemas.microsoft.com/office/drawing/2014/main" id="{97895DC3-BFBC-9756-6D69-4F8045B2BCEC}"/>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2040" name="Picture 2039" descr="A green leaf on a black background&#10;&#10;Description automatically generated">
                <a:extLst>
                  <a:ext uri="{FF2B5EF4-FFF2-40B4-BE49-F238E27FC236}">
                    <a16:creationId xmlns:a16="http://schemas.microsoft.com/office/drawing/2014/main" id="{93581AB2-BFDA-374B-956B-629E0E43E23D}"/>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2041" name="Picture 2040" descr="A close up of a leaf&#10;&#10;Description automatically generated">
                <a:extLst>
                  <a:ext uri="{FF2B5EF4-FFF2-40B4-BE49-F238E27FC236}">
                    <a16:creationId xmlns:a16="http://schemas.microsoft.com/office/drawing/2014/main" id="{706F22D8-7553-996D-9E8B-FAB37D808873}"/>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2042" name="Picture 2041" descr="A green leaf on a black background&#10;&#10;Description automatically generated">
                <a:extLst>
                  <a:ext uri="{FF2B5EF4-FFF2-40B4-BE49-F238E27FC236}">
                    <a16:creationId xmlns:a16="http://schemas.microsoft.com/office/drawing/2014/main" id="{232194AA-BCDF-B6D0-9F2B-39B92C64CFC9}"/>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2043" name="Picture 2042" descr="A close up of a leaf&#10;&#10;Description automatically generated">
                <a:extLst>
                  <a:ext uri="{FF2B5EF4-FFF2-40B4-BE49-F238E27FC236}">
                    <a16:creationId xmlns:a16="http://schemas.microsoft.com/office/drawing/2014/main" id="{E11FCB8C-602D-2A82-6917-40B0AFA5B6A3}"/>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2044" name="Picture 2043" descr="A green leaf on a black background&#10;&#10;Description automatically generated">
                <a:extLst>
                  <a:ext uri="{FF2B5EF4-FFF2-40B4-BE49-F238E27FC236}">
                    <a16:creationId xmlns:a16="http://schemas.microsoft.com/office/drawing/2014/main" id="{49655B66-7737-E37B-2C7E-EAC1917A8F80}"/>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2045" name="Picture 2044" descr="A close up of a leaf&#10;&#10;Description automatically generated">
                <a:extLst>
                  <a:ext uri="{FF2B5EF4-FFF2-40B4-BE49-F238E27FC236}">
                    <a16:creationId xmlns:a16="http://schemas.microsoft.com/office/drawing/2014/main" id="{B1D4EBDB-6AAF-AA49-1380-6715B5D0C81A}"/>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7" name="Group 1916">
              <a:extLst>
                <a:ext uri="{FF2B5EF4-FFF2-40B4-BE49-F238E27FC236}">
                  <a16:creationId xmlns:a16="http://schemas.microsoft.com/office/drawing/2014/main" id="{72CC3FCB-1708-542E-4C5F-9F9482F36DA5}"/>
                </a:ext>
              </a:extLst>
            </p:cNvPr>
            <p:cNvGrpSpPr/>
            <p:nvPr/>
          </p:nvGrpSpPr>
          <p:grpSpPr>
            <a:xfrm>
              <a:off x="1347756" y="64646221"/>
              <a:ext cx="8748711" cy="14182236"/>
              <a:chOff x="1593512" y="-1920690"/>
              <a:chExt cx="8748711" cy="14182236"/>
            </a:xfrm>
          </p:grpSpPr>
          <p:pic>
            <p:nvPicPr>
              <p:cNvPr id="1983" name="Picture 1982" descr="A green leaf on a black background&#10;&#10;Description automatically generated">
                <a:extLst>
                  <a:ext uri="{FF2B5EF4-FFF2-40B4-BE49-F238E27FC236}">
                    <a16:creationId xmlns:a16="http://schemas.microsoft.com/office/drawing/2014/main" id="{624E6EEB-23E7-7B4D-6DC1-5CF42EE08BA6}"/>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84" name="Picture 1983" descr="A green leaf on a black background&#10;&#10;Description automatically generated">
                <a:extLst>
                  <a:ext uri="{FF2B5EF4-FFF2-40B4-BE49-F238E27FC236}">
                    <a16:creationId xmlns:a16="http://schemas.microsoft.com/office/drawing/2014/main" id="{CB60AB29-80BB-55FA-27B2-A47DD5B4B8CD}"/>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85" name="Picture 1984" descr="A green leaf on a black background&#10;&#10;Description automatically generated">
                <a:extLst>
                  <a:ext uri="{FF2B5EF4-FFF2-40B4-BE49-F238E27FC236}">
                    <a16:creationId xmlns:a16="http://schemas.microsoft.com/office/drawing/2014/main" id="{E11FFBEA-EB59-BFCF-9336-DD82C6B6045A}"/>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86" name="Picture 1985">
                <a:extLst>
                  <a:ext uri="{FF2B5EF4-FFF2-40B4-BE49-F238E27FC236}">
                    <a16:creationId xmlns:a16="http://schemas.microsoft.com/office/drawing/2014/main" id="{BF62D50D-5324-5EA8-16AC-CBDA260B378E}"/>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87" name="Picture 1986">
                <a:extLst>
                  <a:ext uri="{FF2B5EF4-FFF2-40B4-BE49-F238E27FC236}">
                    <a16:creationId xmlns:a16="http://schemas.microsoft.com/office/drawing/2014/main" id="{67C044A6-5D61-B1D3-3206-41BD0BC30AB4}"/>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88" name="Picture 1987">
                <a:extLst>
                  <a:ext uri="{FF2B5EF4-FFF2-40B4-BE49-F238E27FC236}">
                    <a16:creationId xmlns:a16="http://schemas.microsoft.com/office/drawing/2014/main" id="{92039511-BC8D-D25D-649C-84F4FC9338C5}"/>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89" name="Picture 1988" descr="A green leaf on a black background&#10;&#10;Description automatically generated">
                <a:extLst>
                  <a:ext uri="{FF2B5EF4-FFF2-40B4-BE49-F238E27FC236}">
                    <a16:creationId xmlns:a16="http://schemas.microsoft.com/office/drawing/2014/main" id="{53897CC2-3177-6703-42DB-4370BF93C3A2}"/>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90" name="Picture 1989" descr="A green leaf on a black background&#10;&#10;Description automatically generated">
                <a:extLst>
                  <a:ext uri="{FF2B5EF4-FFF2-40B4-BE49-F238E27FC236}">
                    <a16:creationId xmlns:a16="http://schemas.microsoft.com/office/drawing/2014/main" id="{0B529AF9-434E-AFD5-B780-5C516DB1E44C}"/>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91" name="Picture 1990" descr="A green leaf on a black background&#10;&#10;Description automatically generated">
                <a:extLst>
                  <a:ext uri="{FF2B5EF4-FFF2-40B4-BE49-F238E27FC236}">
                    <a16:creationId xmlns:a16="http://schemas.microsoft.com/office/drawing/2014/main" id="{955FAC14-F56E-FF68-97BA-B86DA0723BBD}"/>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92" name="Picture 1991">
                <a:extLst>
                  <a:ext uri="{FF2B5EF4-FFF2-40B4-BE49-F238E27FC236}">
                    <a16:creationId xmlns:a16="http://schemas.microsoft.com/office/drawing/2014/main" id="{20A94077-2D93-2DFF-6477-9DEADCC57476}"/>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93" name="Picture 1992">
                <a:extLst>
                  <a:ext uri="{FF2B5EF4-FFF2-40B4-BE49-F238E27FC236}">
                    <a16:creationId xmlns:a16="http://schemas.microsoft.com/office/drawing/2014/main" id="{C0EEB5CF-C32C-8463-AEE1-26EA733BBA4E}"/>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94" name="Picture 1993">
                <a:extLst>
                  <a:ext uri="{FF2B5EF4-FFF2-40B4-BE49-F238E27FC236}">
                    <a16:creationId xmlns:a16="http://schemas.microsoft.com/office/drawing/2014/main" id="{65111CAA-E7AD-400A-AEE8-CE0CA7341761}"/>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95" name="Picture 1994" descr="A green leaf on a black background&#10;&#10;Description automatically generated">
                <a:extLst>
                  <a:ext uri="{FF2B5EF4-FFF2-40B4-BE49-F238E27FC236}">
                    <a16:creationId xmlns:a16="http://schemas.microsoft.com/office/drawing/2014/main" id="{D01D4463-0EA4-E1DD-3C4D-9A33D991CE37}"/>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nvGrpSpPr>
            <p:cNvPr id="1918" name="Group 1917">
              <a:extLst>
                <a:ext uri="{FF2B5EF4-FFF2-40B4-BE49-F238E27FC236}">
                  <a16:creationId xmlns:a16="http://schemas.microsoft.com/office/drawing/2014/main" id="{984F73E3-13CF-6FAD-8EBB-AEC8BFB2BEEB}"/>
                </a:ext>
              </a:extLst>
            </p:cNvPr>
            <p:cNvGrpSpPr/>
            <p:nvPr/>
          </p:nvGrpSpPr>
          <p:grpSpPr>
            <a:xfrm>
              <a:off x="-1538305" y="76595812"/>
              <a:ext cx="14822801" cy="13270443"/>
              <a:chOff x="-1011096" y="-1793674"/>
              <a:chExt cx="14822801" cy="13270443"/>
            </a:xfrm>
          </p:grpSpPr>
          <p:pic>
            <p:nvPicPr>
              <p:cNvPr id="1933" name="Picture 1932" descr="A close up of a leaf&#10;&#10;Description automatically generated">
                <a:extLst>
                  <a:ext uri="{FF2B5EF4-FFF2-40B4-BE49-F238E27FC236}">
                    <a16:creationId xmlns:a16="http://schemas.microsoft.com/office/drawing/2014/main" id="{A38CEC89-341E-4D51-06D4-34D3B0A442A0}"/>
                  </a:ext>
                </a:extLst>
              </p:cNvPr>
              <p:cNvPicPr>
                <a:picLocks noChangeAspect="1"/>
              </p:cNvPicPr>
              <p:nvPr/>
            </p:nvPicPr>
            <p:blipFill>
              <a:blip r:embed="rId2"/>
              <a:stretch>
                <a:fillRect/>
              </a:stretch>
            </p:blipFill>
            <p:spPr>
              <a:xfrm rot="786587">
                <a:off x="864430" y="611008"/>
                <a:ext cx="735657" cy="782614"/>
              </a:xfrm>
              <a:prstGeom prst="rect">
                <a:avLst/>
              </a:prstGeom>
            </p:spPr>
          </p:pic>
          <p:pic>
            <p:nvPicPr>
              <p:cNvPr id="1934" name="Picture 1933" descr="A green leaf on a black background&#10;&#10;Description automatically generated">
                <a:extLst>
                  <a:ext uri="{FF2B5EF4-FFF2-40B4-BE49-F238E27FC236}">
                    <a16:creationId xmlns:a16="http://schemas.microsoft.com/office/drawing/2014/main" id="{3CCA785E-AAD3-FFC7-C001-01ED685D6305}"/>
                  </a:ext>
                </a:extLst>
              </p:cNvPr>
              <p:cNvPicPr>
                <a:picLocks noChangeAspect="1"/>
              </p:cNvPicPr>
              <p:nvPr/>
            </p:nvPicPr>
            <p:blipFill>
              <a:blip r:embed="rId3"/>
              <a:stretch>
                <a:fillRect/>
              </a:stretch>
            </p:blipFill>
            <p:spPr>
              <a:xfrm>
                <a:off x="6437815" y="5028570"/>
                <a:ext cx="941360" cy="941360"/>
              </a:xfrm>
              <a:prstGeom prst="rect">
                <a:avLst/>
              </a:prstGeom>
            </p:spPr>
          </p:pic>
          <p:pic>
            <p:nvPicPr>
              <p:cNvPr id="1935" name="Picture 1934" descr="A close up of a leaf&#10;&#10;Description automatically generated">
                <a:extLst>
                  <a:ext uri="{FF2B5EF4-FFF2-40B4-BE49-F238E27FC236}">
                    <a16:creationId xmlns:a16="http://schemas.microsoft.com/office/drawing/2014/main" id="{CB384C08-E1CB-F7C2-35E0-EB29830D9919}"/>
                  </a:ext>
                </a:extLst>
              </p:cNvPr>
              <p:cNvPicPr>
                <a:picLocks noChangeAspect="1"/>
              </p:cNvPicPr>
              <p:nvPr/>
            </p:nvPicPr>
            <p:blipFill>
              <a:blip r:embed="rId2"/>
              <a:stretch>
                <a:fillRect/>
              </a:stretch>
            </p:blipFill>
            <p:spPr>
              <a:xfrm rot="19115973">
                <a:off x="4546083" y="2375855"/>
                <a:ext cx="1122213" cy="1193844"/>
              </a:xfrm>
              <a:prstGeom prst="rect">
                <a:avLst/>
              </a:prstGeom>
            </p:spPr>
          </p:pic>
          <p:pic>
            <p:nvPicPr>
              <p:cNvPr id="1936" name="Picture 1935" descr="A close up of a leaf&#10;&#10;Description automatically generated">
                <a:extLst>
                  <a:ext uri="{FF2B5EF4-FFF2-40B4-BE49-F238E27FC236}">
                    <a16:creationId xmlns:a16="http://schemas.microsoft.com/office/drawing/2014/main" id="{3519F1F4-BC7A-9F20-DC0C-ED9F6395442C}"/>
                  </a:ext>
                </a:extLst>
              </p:cNvPr>
              <p:cNvPicPr>
                <a:picLocks noChangeAspect="1"/>
              </p:cNvPicPr>
              <p:nvPr/>
            </p:nvPicPr>
            <p:blipFill>
              <a:blip r:embed="rId2"/>
              <a:stretch>
                <a:fillRect/>
              </a:stretch>
            </p:blipFill>
            <p:spPr>
              <a:xfrm rot="19115973">
                <a:off x="492805" y="4192380"/>
                <a:ext cx="748234" cy="795994"/>
              </a:xfrm>
              <a:prstGeom prst="rect">
                <a:avLst/>
              </a:prstGeom>
            </p:spPr>
          </p:pic>
          <p:pic>
            <p:nvPicPr>
              <p:cNvPr id="1937" name="Picture 1936" descr="A close up of a leaf&#10;&#10;Description automatically generated">
                <a:extLst>
                  <a:ext uri="{FF2B5EF4-FFF2-40B4-BE49-F238E27FC236}">
                    <a16:creationId xmlns:a16="http://schemas.microsoft.com/office/drawing/2014/main" id="{E6A517D8-CF4A-9C99-98C5-526A40408766}"/>
                  </a:ext>
                </a:extLst>
              </p:cNvPr>
              <p:cNvPicPr>
                <a:picLocks noChangeAspect="1"/>
              </p:cNvPicPr>
              <p:nvPr/>
            </p:nvPicPr>
            <p:blipFill>
              <a:blip r:embed="rId2"/>
              <a:stretch>
                <a:fillRect/>
              </a:stretch>
            </p:blipFill>
            <p:spPr>
              <a:xfrm rot="5400000">
                <a:off x="3443477" y="4054449"/>
                <a:ext cx="1463554" cy="1556972"/>
              </a:xfrm>
              <a:prstGeom prst="rect">
                <a:avLst/>
              </a:prstGeom>
            </p:spPr>
          </p:pic>
          <p:pic>
            <p:nvPicPr>
              <p:cNvPr id="1938" name="Picture 1937" descr="A close up of a leaf&#10;&#10;Description automatically generated">
                <a:extLst>
                  <a:ext uri="{FF2B5EF4-FFF2-40B4-BE49-F238E27FC236}">
                    <a16:creationId xmlns:a16="http://schemas.microsoft.com/office/drawing/2014/main" id="{F1A23158-C520-C4F5-A549-FA84C79F2A51}"/>
                  </a:ext>
                </a:extLst>
              </p:cNvPr>
              <p:cNvPicPr>
                <a:picLocks noChangeAspect="1"/>
              </p:cNvPicPr>
              <p:nvPr/>
            </p:nvPicPr>
            <p:blipFill>
              <a:blip r:embed="rId2"/>
              <a:stretch>
                <a:fillRect/>
              </a:stretch>
            </p:blipFill>
            <p:spPr>
              <a:xfrm rot="20412110">
                <a:off x="1318114" y="1739125"/>
                <a:ext cx="1357267" cy="1443900"/>
              </a:xfrm>
              <a:prstGeom prst="rect">
                <a:avLst/>
              </a:prstGeom>
            </p:spPr>
          </p:pic>
          <p:pic>
            <p:nvPicPr>
              <p:cNvPr id="1939" name="Picture 1938" descr="A close up of a leaf&#10;&#10;Description automatically generated">
                <a:extLst>
                  <a:ext uri="{FF2B5EF4-FFF2-40B4-BE49-F238E27FC236}">
                    <a16:creationId xmlns:a16="http://schemas.microsoft.com/office/drawing/2014/main" id="{CD26070F-5F5D-E14A-B51A-F25650F9DFF2}"/>
                  </a:ext>
                </a:extLst>
              </p:cNvPr>
              <p:cNvPicPr>
                <a:picLocks noChangeAspect="1"/>
              </p:cNvPicPr>
              <p:nvPr/>
            </p:nvPicPr>
            <p:blipFill>
              <a:blip r:embed="rId2"/>
              <a:stretch>
                <a:fillRect/>
              </a:stretch>
            </p:blipFill>
            <p:spPr>
              <a:xfrm rot="19115973">
                <a:off x="6569592" y="311917"/>
                <a:ext cx="1122213" cy="1193844"/>
              </a:xfrm>
              <a:prstGeom prst="rect">
                <a:avLst/>
              </a:prstGeom>
            </p:spPr>
          </p:pic>
          <p:pic>
            <p:nvPicPr>
              <p:cNvPr id="1940" name="Picture 1939" descr="A green leaf on a black background&#10;&#10;Description automatically generated">
                <a:extLst>
                  <a:ext uri="{FF2B5EF4-FFF2-40B4-BE49-F238E27FC236}">
                    <a16:creationId xmlns:a16="http://schemas.microsoft.com/office/drawing/2014/main" id="{17321450-CCF5-C6D7-7927-247E2870D8DA}"/>
                  </a:ext>
                </a:extLst>
              </p:cNvPr>
              <p:cNvPicPr>
                <a:picLocks noChangeAspect="1"/>
              </p:cNvPicPr>
              <p:nvPr/>
            </p:nvPicPr>
            <p:blipFill>
              <a:blip r:embed="rId3"/>
              <a:stretch>
                <a:fillRect/>
              </a:stretch>
            </p:blipFill>
            <p:spPr>
              <a:xfrm rot="17808113">
                <a:off x="2489932" y="3346596"/>
                <a:ext cx="941360" cy="941360"/>
              </a:xfrm>
              <a:prstGeom prst="rect">
                <a:avLst/>
              </a:prstGeom>
            </p:spPr>
          </p:pic>
          <p:pic>
            <p:nvPicPr>
              <p:cNvPr id="1941" name="Picture 1940" descr="A green leaf on a black background&#10;&#10;Description automatically generated">
                <a:extLst>
                  <a:ext uri="{FF2B5EF4-FFF2-40B4-BE49-F238E27FC236}">
                    <a16:creationId xmlns:a16="http://schemas.microsoft.com/office/drawing/2014/main" id="{83CEE555-2185-21C4-73A6-3C3A15028237}"/>
                  </a:ext>
                </a:extLst>
              </p:cNvPr>
              <p:cNvPicPr>
                <a:picLocks noChangeAspect="1"/>
              </p:cNvPicPr>
              <p:nvPr/>
            </p:nvPicPr>
            <p:blipFill>
              <a:blip r:embed="rId3"/>
              <a:stretch>
                <a:fillRect/>
              </a:stretch>
            </p:blipFill>
            <p:spPr>
              <a:xfrm rot="17808113">
                <a:off x="8277731" y="1276844"/>
                <a:ext cx="589721" cy="589721"/>
              </a:xfrm>
              <a:prstGeom prst="rect">
                <a:avLst/>
              </a:prstGeom>
            </p:spPr>
          </p:pic>
          <p:pic>
            <p:nvPicPr>
              <p:cNvPr id="1942" name="Picture 1941" descr="A green leaf on a black background&#10;&#10;Description automatically generated">
                <a:extLst>
                  <a:ext uri="{FF2B5EF4-FFF2-40B4-BE49-F238E27FC236}">
                    <a16:creationId xmlns:a16="http://schemas.microsoft.com/office/drawing/2014/main" id="{5B3A86F2-FD3B-502C-B052-183E6A0F517E}"/>
                  </a:ext>
                </a:extLst>
              </p:cNvPr>
              <p:cNvPicPr>
                <a:picLocks noChangeAspect="1"/>
              </p:cNvPicPr>
              <p:nvPr/>
            </p:nvPicPr>
            <p:blipFill>
              <a:blip r:embed="rId3"/>
              <a:stretch>
                <a:fillRect/>
              </a:stretch>
            </p:blipFill>
            <p:spPr>
              <a:xfrm rot="17808113">
                <a:off x="9332996" y="2189268"/>
                <a:ext cx="1976434" cy="1976434"/>
              </a:xfrm>
              <a:prstGeom prst="rect">
                <a:avLst/>
              </a:prstGeom>
            </p:spPr>
          </p:pic>
          <p:pic>
            <p:nvPicPr>
              <p:cNvPr id="1943" name="Picture 1942" descr="A green leaf on a black background&#10;&#10;Description automatically generated">
                <a:extLst>
                  <a:ext uri="{FF2B5EF4-FFF2-40B4-BE49-F238E27FC236}">
                    <a16:creationId xmlns:a16="http://schemas.microsoft.com/office/drawing/2014/main" id="{8F124F47-FB02-25B3-BCEE-A74EF74E1DEE}"/>
                  </a:ext>
                </a:extLst>
              </p:cNvPr>
              <p:cNvPicPr>
                <a:picLocks noChangeAspect="1"/>
              </p:cNvPicPr>
              <p:nvPr/>
            </p:nvPicPr>
            <p:blipFill>
              <a:blip r:embed="rId3"/>
              <a:stretch>
                <a:fillRect/>
              </a:stretch>
            </p:blipFill>
            <p:spPr>
              <a:xfrm rot="17808113" flipV="1">
                <a:off x="2153691" y="109365"/>
                <a:ext cx="1387504" cy="1387504"/>
              </a:xfrm>
              <a:prstGeom prst="rect">
                <a:avLst/>
              </a:prstGeom>
            </p:spPr>
          </p:pic>
          <p:pic>
            <p:nvPicPr>
              <p:cNvPr id="1944" name="Picture 1943" descr="A close up of a leaf&#10;&#10;Description automatically generated">
                <a:extLst>
                  <a:ext uri="{FF2B5EF4-FFF2-40B4-BE49-F238E27FC236}">
                    <a16:creationId xmlns:a16="http://schemas.microsoft.com/office/drawing/2014/main" id="{F53CE9A0-C8E8-9C6A-2A08-8F0E25FCD5CE}"/>
                  </a:ext>
                </a:extLst>
              </p:cNvPr>
              <p:cNvPicPr>
                <a:picLocks noChangeAspect="1"/>
              </p:cNvPicPr>
              <p:nvPr/>
            </p:nvPicPr>
            <p:blipFill>
              <a:blip r:embed="rId2"/>
              <a:stretch>
                <a:fillRect/>
              </a:stretch>
            </p:blipFill>
            <p:spPr>
              <a:xfrm rot="3815073">
                <a:off x="240239" y="5745448"/>
                <a:ext cx="1086002" cy="1155321"/>
              </a:xfrm>
              <a:prstGeom prst="rect">
                <a:avLst/>
              </a:prstGeom>
            </p:spPr>
          </p:pic>
          <p:pic>
            <p:nvPicPr>
              <p:cNvPr id="1945" name="Picture 1944" descr="A green leaf on a black background&#10;&#10;Description automatically generated">
                <a:extLst>
                  <a:ext uri="{FF2B5EF4-FFF2-40B4-BE49-F238E27FC236}">
                    <a16:creationId xmlns:a16="http://schemas.microsoft.com/office/drawing/2014/main" id="{C12ACA1D-279F-B50C-06DE-0C1FD3AFB838}"/>
                  </a:ext>
                </a:extLst>
              </p:cNvPr>
              <p:cNvPicPr>
                <a:picLocks noChangeAspect="1"/>
              </p:cNvPicPr>
              <p:nvPr/>
            </p:nvPicPr>
            <p:blipFill>
              <a:blip r:embed="rId3"/>
              <a:stretch>
                <a:fillRect/>
              </a:stretch>
            </p:blipFill>
            <p:spPr>
              <a:xfrm rot="19368868">
                <a:off x="10010657" y="5602449"/>
                <a:ext cx="941360" cy="941360"/>
              </a:xfrm>
              <a:prstGeom prst="rect">
                <a:avLst/>
              </a:prstGeom>
            </p:spPr>
          </p:pic>
          <p:pic>
            <p:nvPicPr>
              <p:cNvPr id="1946" name="Picture 1945" descr="A close up of a leaf&#10;&#10;Description automatically generated">
                <a:extLst>
                  <a:ext uri="{FF2B5EF4-FFF2-40B4-BE49-F238E27FC236}">
                    <a16:creationId xmlns:a16="http://schemas.microsoft.com/office/drawing/2014/main" id="{124332FD-AB88-B03D-E914-1A628A6EE47E}"/>
                  </a:ext>
                </a:extLst>
              </p:cNvPr>
              <p:cNvPicPr>
                <a:picLocks noChangeAspect="1"/>
              </p:cNvPicPr>
              <p:nvPr/>
            </p:nvPicPr>
            <p:blipFill>
              <a:blip r:embed="rId2"/>
              <a:stretch>
                <a:fillRect/>
              </a:stretch>
            </p:blipFill>
            <p:spPr>
              <a:xfrm rot="3168868">
                <a:off x="6783774" y="2785251"/>
                <a:ext cx="1463552" cy="1556970"/>
              </a:xfrm>
              <a:prstGeom prst="rect">
                <a:avLst/>
              </a:prstGeom>
            </p:spPr>
          </p:pic>
          <p:pic>
            <p:nvPicPr>
              <p:cNvPr id="1947" name="Picture 1946" descr="A green leaf on a black background&#10;&#10;Description automatically generated">
                <a:extLst>
                  <a:ext uri="{FF2B5EF4-FFF2-40B4-BE49-F238E27FC236}">
                    <a16:creationId xmlns:a16="http://schemas.microsoft.com/office/drawing/2014/main" id="{1433F81F-807E-04CB-CE44-8546353728CC}"/>
                  </a:ext>
                </a:extLst>
              </p:cNvPr>
              <p:cNvPicPr>
                <a:picLocks noChangeAspect="1"/>
              </p:cNvPicPr>
              <p:nvPr/>
            </p:nvPicPr>
            <p:blipFill>
              <a:blip r:embed="rId3"/>
              <a:stretch>
                <a:fillRect/>
              </a:stretch>
            </p:blipFill>
            <p:spPr>
              <a:xfrm rot="15576981">
                <a:off x="4655501" y="635481"/>
                <a:ext cx="941360" cy="941360"/>
              </a:xfrm>
              <a:prstGeom prst="rect">
                <a:avLst/>
              </a:prstGeom>
            </p:spPr>
          </p:pic>
          <p:pic>
            <p:nvPicPr>
              <p:cNvPr id="1948" name="Picture 1947" descr="A close up of a leaf&#10;&#10;Description automatically generated">
                <a:extLst>
                  <a:ext uri="{FF2B5EF4-FFF2-40B4-BE49-F238E27FC236}">
                    <a16:creationId xmlns:a16="http://schemas.microsoft.com/office/drawing/2014/main" id="{40422A84-4657-CF2C-6CB8-75F6B8C2B221}"/>
                  </a:ext>
                </a:extLst>
              </p:cNvPr>
              <p:cNvPicPr>
                <a:picLocks noChangeAspect="1"/>
              </p:cNvPicPr>
              <p:nvPr/>
            </p:nvPicPr>
            <p:blipFill>
              <a:blip r:embed="rId2"/>
              <a:stretch>
                <a:fillRect/>
              </a:stretch>
            </p:blipFill>
            <p:spPr>
              <a:xfrm rot="3223094">
                <a:off x="9482782" y="63169"/>
                <a:ext cx="1834584" cy="1951685"/>
              </a:xfrm>
              <a:prstGeom prst="rect">
                <a:avLst/>
              </a:prstGeom>
            </p:spPr>
          </p:pic>
          <p:pic>
            <p:nvPicPr>
              <p:cNvPr id="1949" name="Picture 1948" descr="A close up of a leaf&#10;&#10;Description automatically generated">
                <a:extLst>
                  <a:ext uri="{FF2B5EF4-FFF2-40B4-BE49-F238E27FC236}">
                    <a16:creationId xmlns:a16="http://schemas.microsoft.com/office/drawing/2014/main" id="{7193BBA3-D24C-AE8E-616C-7E506C553DD8}"/>
                  </a:ext>
                </a:extLst>
              </p:cNvPr>
              <p:cNvPicPr>
                <a:picLocks noChangeAspect="1"/>
              </p:cNvPicPr>
              <p:nvPr/>
            </p:nvPicPr>
            <p:blipFill>
              <a:blip r:embed="rId2"/>
              <a:stretch>
                <a:fillRect/>
              </a:stretch>
            </p:blipFill>
            <p:spPr>
              <a:xfrm rot="3168868">
                <a:off x="5009350" y="5903407"/>
                <a:ext cx="775033" cy="824503"/>
              </a:xfrm>
              <a:prstGeom prst="rect">
                <a:avLst/>
              </a:prstGeom>
            </p:spPr>
          </p:pic>
          <p:pic>
            <p:nvPicPr>
              <p:cNvPr id="1950" name="Picture 1949" descr="A green leaf on a black background&#10;&#10;Description automatically generated">
                <a:extLst>
                  <a:ext uri="{FF2B5EF4-FFF2-40B4-BE49-F238E27FC236}">
                    <a16:creationId xmlns:a16="http://schemas.microsoft.com/office/drawing/2014/main" id="{08C857D5-6B4A-FFCB-81EA-EFD13A5E1B55}"/>
                  </a:ext>
                </a:extLst>
              </p:cNvPr>
              <p:cNvPicPr>
                <a:picLocks noChangeAspect="1"/>
              </p:cNvPicPr>
              <p:nvPr/>
            </p:nvPicPr>
            <p:blipFill>
              <a:blip r:embed="rId3"/>
              <a:stretch>
                <a:fillRect/>
              </a:stretch>
            </p:blipFill>
            <p:spPr>
              <a:xfrm>
                <a:off x="1492540" y="4758665"/>
                <a:ext cx="1486589" cy="1486589"/>
              </a:xfrm>
              <a:prstGeom prst="rect">
                <a:avLst/>
              </a:prstGeom>
            </p:spPr>
          </p:pic>
          <p:pic>
            <p:nvPicPr>
              <p:cNvPr id="1951" name="Picture 1950" descr="A green leaf on a black background&#10;&#10;Description automatically generated">
                <a:extLst>
                  <a:ext uri="{FF2B5EF4-FFF2-40B4-BE49-F238E27FC236}">
                    <a16:creationId xmlns:a16="http://schemas.microsoft.com/office/drawing/2014/main" id="{F7C38B35-03C6-7551-72E4-B109BC8E401C}"/>
                  </a:ext>
                </a:extLst>
              </p:cNvPr>
              <p:cNvPicPr>
                <a:picLocks noChangeAspect="1"/>
              </p:cNvPicPr>
              <p:nvPr/>
            </p:nvPicPr>
            <p:blipFill>
              <a:blip r:embed="rId3"/>
              <a:stretch>
                <a:fillRect/>
              </a:stretch>
            </p:blipFill>
            <p:spPr>
              <a:xfrm rot="392763">
                <a:off x="263443" y="2228991"/>
                <a:ext cx="540056" cy="540056"/>
              </a:xfrm>
              <a:prstGeom prst="rect">
                <a:avLst/>
              </a:prstGeom>
            </p:spPr>
          </p:pic>
          <p:pic>
            <p:nvPicPr>
              <p:cNvPr id="1952" name="Picture 1951" descr="A close up of a leaf&#10;&#10;Description automatically generated">
                <a:extLst>
                  <a:ext uri="{FF2B5EF4-FFF2-40B4-BE49-F238E27FC236}">
                    <a16:creationId xmlns:a16="http://schemas.microsoft.com/office/drawing/2014/main" id="{9FD988B4-6EF6-6F02-261B-265DA1640AB4}"/>
                  </a:ext>
                </a:extLst>
              </p:cNvPr>
              <p:cNvPicPr>
                <a:picLocks noChangeAspect="1"/>
              </p:cNvPicPr>
              <p:nvPr/>
            </p:nvPicPr>
            <p:blipFill>
              <a:blip r:embed="rId2"/>
              <a:stretch>
                <a:fillRect/>
              </a:stretch>
            </p:blipFill>
            <p:spPr>
              <a:xfrm rot="18620863">
                <a:off x="8244626" y="4415264"/>
                <a:ext cx="1567567" cy="1667624"/>
              </a:xfrm>
              <a:prstGeom prst="rect">
                <a:avLst/>
              </a:prstGeom>
            </p:spPr>
          </p:pic>
          <p:pic>
            <p:nvPicPr>
              <p:cNvPr id="1953" name="Picture 1952" descr="A green leaf on a black background&#10;&#10;Description automatically generated">
                <a:extLst>
                  <a:ext uri="{FF2B5EF4-FFF2-40B4-BE49-F238E27FC236}">
                    <a16:creationId xmlns:a16="http://schemas.microsoft.com/office/drawing/2014/main" id="{763F17C7-67BB-D3F5-24A9-DEFBFDB81D35}"/>
                  </a:ext>
                </a:extLst>
              </p:cNvPr>
              <p:cNvPicPr>
                <a:picLocks noChangeAspect="1"/>
              </p:cNvPicPr>
              <p:nvPr/>
            </p:nvPicPr>
            <p:blipFill>
              <a:blip r:embed="rId3"/>
              <a:stretch>
                <a:fillRect/>
              </a:stretch>
            </p:blipFill>
            <p:spPr>
              <a:xfrm rot="17808113">
                <a:off x="5851999" y="2148672"/>
                <a:ext cx="941360" cy="941360"/>
              </a:xfrm>
              <a:prstGeom prst="rect">
                <a:avLst/>
              </a:prstGeom>
            </p:spPr>
          </p:pic>
          <p:pic>
            <p:nvPicPr>
              <p:cNvPr id="1954" name="Picture 1953" descr="A green leaf on a black background&#10;&#10;Description automatically generated">
                <a:extLst>
                  <a:ext uri="{FF2B5EF4-FFF2-40B4-BE49-F238E27FC236}">
                    <a16:creationId xmlns:a16="http://schemas.microsoft.com/office/drawing/2014/main" id="{ACAB323E-91DF-EBBF-0610-A63A39EBD20F}"/>
                  </a:ext>
                </a:extLst>
              </p:cNvPr>
              <p:cNvPicPr>
                <a:picLocks noChangeAspect="1"/>
              </p:cNvPicPr>
              <p:nvPr/>
            </p:nvPicPr>
            <p:blipFill>
              <a:blip r:embed="rId3"/>
              <a:stretch>
                <a:fillRect/>
              </a:stretch>
            </p:blipFill>
            <p:spPr>
              <a:xfrm>
                <a:off x="6575191" y="-1523769"/>
                <a:ext cx="941360" cy="941360"/>
              </a:xfrm>
              <a:prstGeom prst="rect">
                <a:avLst/>
              </a:prstGeom>
            </p:spPr>
          </p:pic>
          <p:pic>
            <p:nvPicPr>
              <p:cNvPr id="1955" name="Picture 1954" descr="A close up of a leaf&#10;&#10;Description automatically generated">
                <a:extLst>
                  <a:ext uri="{FF2B5EF4-FFF2-40B4-BE49-F238E27FC236}">
                    <a16:creationId xmlns:a16="http://schemas.microsoft.com/office/drawing/2014/main" id="{D4A1E800-0354-A5B8-678E-169B981FD1DA}"/>
                  </a:ext>
                </a:extLst>
              </p:cNvPr>
              <p:cNvPicPr>
                <a:picLocks noChangeAspect="1"/>
              </p:cNvPicPr>
              <p:nvPr/>
            </p:nvPicPr>
            <p:blipFill>
              <a:blip r:embed="rId2"/>
              <a:stretch>
                <a:fillRect/>
              </a:stretch>
            </p:blipFill>
            <p:spPr>
              <a:xfrm rot="3815073">
                <a:off x="377615" y="-806891"/>
                <a:ext cx="1086002" cy="1155321"/>
              </a:xfrm>
              <a:prstGeom prst="rect">
                <a:avLst/>
              </a:prstGeom>
            </p:spPr>
          </p:pic>
          <p:pic>
            <p:nvPicPr>
              <p:cNvPr id="1956" name="Picture 1955" descr="A green leaf on a black background&#10;&#10;Description automatically generated">
                <a:extLst>
                  <a:ext uri="{FF2B5EF4-FFF2-40B4-BE49-F238E27FC236}">
                    <a16:creationId xmlns:a16="http://schemas.microsoft.com/office/drawing/2014/main" id="{55D26F4E-F798-72D0-16E4-43A3047D26FB}"/>
                  </a:ext>
                </a:extLst>
              </p:cNvPr>
              <p:cNvPicPr>
                <a:picLocks noChangeAspect="1"/>
              </p:cNvPicPr>
              <p:nvPr/>
            </p:nvPicPr>
            <p:blipFill>
              <a:blip r:embed="rId3"/>
              <a:stretch>
                <a:fillRect/>
              </a:stretch>
            </p:blipFill>
            <p:spPr>
              <a:xfrm rot="19368868">
                <a:off x="10148033" y="-949890"/>
                <a:ext cx="941360" cy="941360"/>
              </a:xfrm>
              <a:prstGeom prst="rect">
                <a:avLst/>
              </a:prstGeom>
            </p:spPr>
          </p:pic>
          <p:pic>
            <p:nvPicPr>
              <p:cNvPr id="1957" name="Picture 1956" descr="A close up of a leaf&#10;&#10;Description automatically generated">
                <a:extLst>
                  <a:ext uri="{FF2B5EF4-FFF2-40B4-BE49-F238E27FC236}">
                    <a16:creationId xmlns:a16="http://schemas.microsoft.com/office/drawing/2014/main" id="{6352A4BE-DF53-8CBE-03FC-AD381C5C37C3}"/>
                  </a:ext>
                </a:extLst>
              </p:cNvPr>
              <p:cNvPicPr>
                <a:picLocks noChangeAspect="1"/>
              </p:cNvPicPr>
              <p:nvPr/>
            </p:nvPicPr>
            <p:blipFill>
              <a:blip r:embed="rId2"/>
              <a:stretch>
                <a:fillRect/>
              </a:stretch>
            </p:blipFill>
            <p:spPr>
              <a:xfrm rot="3168868">
                <a:off x="5146726" y="-648932"/>
                <a:ext cx="775033" cy="824503"/>
              </a:xfrm>
              <a:prstGeom prst="rect">
                <a:avLst/>
              </a:prstGeom>
            </p:spPr>
          </p:pic>
          <p:pic>
            <p:nvPicPr>
              <p:cNvPr id="1958" name="Picture 1957" descr="A green leaf on a black background&#10;&#10;Description automatically generated">
                <a:extLst>
                  <a:ext uri="{FF2B5EF4-FFF2-40B4-BE49-F238E27FC236}">
                    <a16:creationId xmlns:a16="http://schemas.microsoft.com/office/drawing/2014/main" id="{B86DD57A-DE86-A7F4-C2FF-1826B03C5998}"/>
                  </a:ext>
                </a:extLst>
              </p:cNvPr>
              <p:cNvPicPr>
                <a:picLocks noChangeAspect="1"/>
              </p:cNvPicPr>
              <p:nvPr/>
            </p:nvPicPr>
            <p:blipFill>
              <a:blip r:embed="rId3"/>
              <a:stretch>
                <a:fillRect/>
              </a:stretch>
            </p:blipFill>
            <p:spPr>
              <a:xfrm>
                <a:off x="1629916" y="-1793674"/>
                <a:ext cx="1486589" cy="1486589"/>
              </a:xfrm>
              <a:prstGeom prst="rect">
                <a:avLst/>
              </a:prstGeom>
            </p:spPr>
          </p:pic>
          <p:pic>
            <p:nvPicPr>
              <p:cNvPr id="1959" name="Picture 1958" descr="A close up of a leaf&#10;&#10;Description automatically generated">
                <a:extLst>
                  <a:ext uri="{FF2B5EF4-FFF2-40B4-BE49-F238E27FC236}">
                    <a16:creationId xmlns:a16="http://schemas.microsoft.com/office/drawing/2014/main" id="{6798E7B5-E3DE-40FB-8F3C-B6C38D7C1E58}"/>
                  </a:ext>
                </a:extLst>
              </p:cNvPr>
              <p:cNvPicPr>
                <a:picLocks noChangeAspect="1"/>
              </p:cNvPicPr>
              <p:nvPr/>
            </p:nvPicPr>
            <p:blipFill>
              <a:blip r:embed="rId2"/>
              <a:stretch>
                <a:fillRect/>
              </a:stretch>
            </p:blipFill>
            <p:spPr>
              <a:xfrm rot="786587">
                <a:off x="1377904" y="8567202"/>
                <a:ext cx="735657" cy="782614"/>
              </a:xfrm>
              <a:prstGeom prst="rect">
                <a:avLst/>
              </a:prstGeom>
            </p:spPr>
          </p:pic>
          <p:pic>
            <p:nvPicPr>
              <p:cNvPr id="1960" name="Picture 1959" descr="A close up of a leaf&#10;&#10;Description automatically generated">
                <a:extLst>
                  <a:ext uri="{FF2B5EF4-FFF2-40B4-BE49-F238E27FC236}">
                    <a16:creationId xmlns:a16="http://schemas.microsoft.com/office/drawing/2014/main" id="{C3890E99-92E2-7296-7704-C4A2A1B4A6C5}"/>
                  </a:ext>
                </a:extLst>
              </p:cNvPr>
              <p:cNvPicPr>
                <a:picLocks noChangeAspect="1"/>
              </p:cNvPicPr>
              <p:nvPr/>
            </p:nvPicPr>
            <p:blipFill>
              <a:blip r:embed="rId2"/>
              <a:stretch>
                <a:fillRect/>
              </a:stretch>
            </p:blipFill>
            <p:spPr>
              <a:xfrm rot="19115973">
                <a:off x="5660907" y="8293731"/>
                <a:ext cx="1122213" cy="1193844"/>
              </a:xfrm>
              <a:prstGeom prst="rect">
                <a:avLst/>
              </a:prstGeom>
            </p:spPr>
          </p:pic>
          <p:pic>
            <p:nvPicPr>
              <p:cNvPr id="1961" name="Picture 1960" descr="A green leaf on a black background&#10;&#10;Description automatically generated">
                <a:extLst>
                  <a:ext uri="{FF2B5EF4-FFF2-40B4-BE49-F238E27FC236}">
                    <a16:creationId xmlns:a16="http://schemas.microsoft.com/office/drawing/2014/main" id="{213BCF84-A010-8792-4B0D-E8FE374D4A99}"/>
                  </a:ext>
                </a:extLst>
              </p:cNvPr>
              <p:cNvPicPr>
                <a:picLocks noChangeAspect="1"/>
              </p:cNvPicPr>
              <p:nvPr/>
            </p:nvPicPr>
            <p:blipFill>
              <a:blip r:embed="rId3"/>
              <a:stretch>
                <a:fillRect/>
              </a:stretch>
            </p:blipFill>
            <p:spPr>
              <a:xfrm rot="17808113">
                <a:off x="7346669" y="8426450"/>
                <a:ext cx="589721" cy="589721"/>
              </a:xfrm>
              <a:prstGeom prst="rect">
                <a:avLst/>
              </a:prstGeom>
            </p:spPr>
          </p:pic>
          <p:pic>
            <p:nvPicPr>
              <p:cNvPr id="1962" name="Picture 1961" descr="A green leaf on a black background&#10;&#10;Description automatically generated">
                <a:extLst>
                  <a:ext uri="{FF2B5EF4-FFF2-40B4-BE49-F238E27FC236}">
                    <a16:creationId xmlns:a16="http://schemas.microsoft.com/office/drawing/2014/main" id="{E6A05470-47D1-A884-EDC2-4FACA07AEB31}"/>
                  </a:ext>
                </a:extLst>
              </p:cNvPr>
              <p:cNvPicPr>
                <a:picLocks noChangeAspect="1"/>
              </p:cNvPicPr>
              <p:nvPr/>
            </p:nvPicPr>
            <p:blipFill>
              <a:blip r:embed="rId3"/>
              <a:stretch>
                <a:fillRect/>
              </a:stretch>
            </p:blipFill>
            <p:spPr>
              <a:xfrm rot="17808113" flipV="1">
                <a:off x="8278026" y="7343868"/>
                <a:ext cx="1387504" cy="1387504"/>
              </a:xfrm>
              <a:prstGeom prst="rect">
                <a:avLst/>
              </a:prstGeom>
            </p:spPr>
          </p:pic>
          <p:pic>
            <p:nvPicPr>
              <p:cNvPr id="1963" name="Picture 1962" descr="A green leaf on a black background&#10;&#10;Description automatically generated">
                <a:extLst>
                  <a:ext uri="{FF2B5EF4-FFF2-40B4-BE49-F238E27FC236}">
                    <a16:creationId xmlns:a16="http://schemas.microsoft.com/office/drawing/2014/main" id="{3DAAF8FD-64AF-AA34-1E37-CD8C77AF5E36}"/>
                  </a:ext>
                </a:extLst>
              </p:cNvPr>
              <p:cNvPicPr>
                <a:picLocks noChangeAspect="1"/>
              </p:cNvPicPr>
              <p:nvPr/>
            </p:nvPicPr>
            <p:blipFill>
              <a:blip r:embed="rId3"/>
              <a:stretch>
                <a:fillRect/>
              </a:stretch>
            </p:blipFill>
            <p:spPr>
              <a:xfrm rot="15576981">
                <a:off x="3746816" y="8617295"/>
                <a:ext cx="941360" cy="941360"/>
              </a:xfrm>
              <a:prstGeom prst="rect">
                <a:avLst/>
              </a:prstGeom>
            </p:spPr>
          </p:pic>
          <p:pic>
            <p:nvPicPr>
              <p:cNvPr id="1964" name="Picture 1963" descr="A close up of a leaf&#10;&#10;Description automatically generated">
                <a:extLst>
                  <a:ext uri="{FF2B5EF4-FFF2-40B4-BE49-F238E27FC236}">
                    <a16:creationId xmlns:a16="http://schemas.microsoft.com/office/drawing/2014/main" id="{24017A95-35AD-CE24-15D8-B33684AE9570}"/>
                  </a:ext>
                </a:extLst>
              </p:cNvPr>
              <p:cNvPicPr>
                <a:picLocks noChangeAspect="1"/>
              </p:cNvPicPr>
              <p:nvPr/>
            </p:nvPicPr>
            <p:blipFill>
              <a:blip r:embed="rId2"/>
              <a:stretch>
                <a:fillRect/>
              </a:stretch>
            </p:blipFill>
            <p:spPr>
              <a:xfrm rot="3223094">
                <a:off x="9996256" y="8019363"/>
                <a:ext cx="1834584" cy="1951685"/>
              </a:xfrm>
              <a:prstGeom prst="rect">
                <a:avLst/>
              </a:prstGeom>
            </p:spPr>
          </p:pic>
          <p:pic>
            <p:nvPicPr>
              <p:cNvPr id="1965" name="Picture 1964" descr="A green leaf on a black background&#10;&#10;Description automatically generated">
                <a:extLst>
                  <a:ext uri="{FF2B5EF4-FFF2-40B4-BE49-F238E27FC236}">
                    <a16:creationId xmlns:a16="http://schemas.microsoft.com/office/drawing/2014/main" id="{FB2B70D7-F70B-6D04-CA01-A24E46BBD252}"/>
                  </a:ext>
                </a:extLst>
              </p:cNvPr>
              <p:cNvPicPr>
                <a:picLocks noChangeAspect="1"/>
              </p:cNvPicPr>
              <p:nvPr/>
            </p:nvPicPr>
            <p:blipFill>
              <a:blip r:embed="rId3"/>
              <a:stretch>
                <a:fillRect/>
              </a:stretch>
            </p:blipFill>
            <p:spPr>
              <a:xfrm>
                <a:off x="7088665" y="6432425"/>
                <a:ext cx="941360" cy="941360"/>
              </a:xfrm>
              <a:prstGeom prst="rect">
                <a:avLst/>
              </a:prstGeom>
            </p:spPr>
          </p:pic>
          <p:pic>
            <p:nvPicPr>
              <p:cNvPr id="1966" name="Picture 1965" descr="A close up of a leaf&#10;&#10;Description automatically generated">
                <a:extLst>
                  <a:ext uri="{FF2B5EF4-FFF2-40B4-BE49-F238E27FC236}">
                    <a16:creationId xmlns:a16="http://schemas.microsoft.com/office/drawing/2014/main" id="{B5EDC9CA-34F8-E624-219D-0835B3FA2C78}"/>
                  </a:ext>
                </a:extLst>
              </p:cNvPr>
              <p:cNvPicPr>
                <a:picLocks noChangeAspect="1"/>
              </p:cNvPicPr>
              <p:nvPr/>
            </p:nvPicPr>
            <p:blipFill>
              <a:blip r:embed="rId2"/>
              <a:stretch>
                <a:fillRect/>
              </a:stretch>
            </p:blipFill>
            <p:spPr>
              <a:xfrm rot="3815073">
                <a:off x="-881698" y="7376339"/>
                <a:ext cx="1086002" cy="1155321"/>
              </a:xfrm>
              <a:prstGeom prst="rect">
                <a:avLst/>
              </a:prstGeom>
            </p:spPr>
          </p:pic>
          <p:pic>
            <p:nvPicPr>
              <p:cNvPr id="1967" name="Picture 1966" descr="A green leaf on a black background&#10;&#10;Description automatically generated">
                <a:extLst>
                  <a:ext uri="{FF2B5EF4-FFF2-40B4-BE49-F238E27FC236}">
                    <a16:creationId xmlns:a16="http://schemas.microsoft.com/office/drawing/2014/main" id="{BE682F89-D8AF-A956-D312-8076AAD0DA04}"/>
                  </a:ext>
                </a:extLst>
              </p:cNvPr>
              <p:cNvPicPr>
                <a:picLocks noChangeAspect="1"/>
              </p:cNvPicPr>
              <p:nvPr/>
            </p:nvPicPr>
            <p:blipFill>
              <a:blip r:embed="rId3"/>
              <a:stretch>
                <a:fillRect/>
              </a:stretch>
            </p:blipFill>
            <p:spPr>
              <a:xfrm rot="19368868">
                <a:off x="10661507" y="7006304"/>
                <a:ext cx="941360" cy="941360"/>
              </a:xfrm>
              <a:prstGeom prst="rect">
                <a:avLst/>
              </a:prstGeom>
            </p:spPr>
          </p:pic>
          <p:pic>
            <p:nvPicPr>
              <p:cNvPr id="1968" name="Picture 1967" descr="A close up of a leaf&#10;&#10;Description automatically generated">
                <a:extLst>
                  <a:ext uri="{FF2B5EF4-FFF2-40B4-BE49-F238E27FC236}">
                    <a16:creationId xmlns:a16="http://schemas.microsoft.com/office/drawing/2014/main" id="{3E87E153-383E-BF81-40D7-1C9B960E77E7}"/>
                  </a:ext>
                </a:extLst>
              </p:cNvPr>
              <p:cNvPicPr>
                <a:picLocks noChangeAspect="1"/>
              </p:cNvPicPr>
              <p:nvPr/>
            </p:nvPicPr>
            <p:blipFill>
              <a:blip r:embed="rId2"/>
              <a:stretch>
                <a:fillRect/>
              </a:stretch>
            </p:blipFill>
            <p:spPr>
              <a:xfrm rot="3168868">
                <a:off x="4238041" y="7332882"/>
                <a:ext cx="775033" cy="824503"/>
              </a:xfrm>
              <a:prstGeom prst="rect">
                <a:avLst/>
              </a:prstGeom>
            </p:spPr>
          </p:pic>
          <p:pic>
            <p:nvPicPr>
              <p:cNvPr id="1969" name="Picture 1968" descr="A green leaf on a black background&#10;&#10;Description automatically generated">
                <a:extLst>
                  <a:ext uri="{FF2B5EF4-FFF2-40B4-BE49-F238E27FC236}">
                    <a16:creationId xmlns:a16="http://schemas.microsoft.com/office/drawing/2014/main" id="{CAA355A6-89C2-4030-6333-734CCC3AD490}"/>
                  </a:ext>
                </a:extLst>
              </p:cNvPr>
              <p:cNvPicPr>
                <a:picLocks noChangeAspect="1"/>
              </p:cNvPicPr>
              <p:nvPr/>
            </p:nvPicPr>
            <p:blipFill>
              <a:blip r:embed="rId3"/>
              <a:stretch>
                <a:fillRect/>
              </a:stretch>
            </p:blipFill>
            <p:spPr>
              <a:xfrm>
                <a:off x="2143390" y="6162520"/>
                <a:ext cx="1486589" cy="1486589"/>
              </a:xfrm>
              <a:prstGeom prst="rect">
                <a:avLst/>
              </a:prstGeom>
            </p:spPr>
          </p:pic>
          <p:pic>
            <p:nvPicPr>
              <p:cNvPr id="1970" name="Picture 1969" descr="A close up of a leaf&#10;&#10;Description automatically generated">
                <a:extLst>
                  <a:ext uri="{FF2B5EF4-FFF2-40B4-BE49-F238E27FC236}">
                    <a16:creationId xmlns:a16="http://schemas.microsoft.com/office/drawing/2014/main" id="{816EEE0C-879E-7C8F-22A5-1F15AED3E21A}"/>
                  </a:ext>
                </a:extLst>
              </p:cNvPr>
              <p:cNvPicPr>
                <a:picLocks noChangeAspect="1"/>
              </p:cNvPicPr>
              <p:nvPr/>
            </p:nvPicPr>
            <p:blipFill>
              <a:blip r:embed="rId2"/>
              <a:stretch>
                <a:fillRect/>
              </a:stretch>
            </p:blipFill>
            <p:spPr>
              <a:xfrm rot="19115973">
                <a:off x="-1011096" y="557464"/>
                <a:ext cx="1503902" cy="1599896"/>
              </a:xfrm>
              <a:prstGeom prst="rect">
                <a:avLst/>
              </a:prstGeom>
            </p:spPr>
          </p:pic>
          <p:pic>
            <p:nvPicPr>
              <p:cNvPr id="1971" name="Picture 1970" descr="A green leaf on a black background&#10;&#10;Description automatically generated">
                <a:extLst>
                  <a:ext uri="{FF2B5EF4-FFF2-40B4-BE49-F238E27FC236}">
                    <a16:creationId xmlns:a16="http://schemas.microsoft.com/office/drawing/2014/main" id="{0FB5CB7A-CB09-0365-896B-9A2DE2A17CF8}"/>
                  </a:ext>
                </a:extLst>
              </p:cNvPr>
              <p:cNvPicPr>
                <a:picLocks noChangeAspect="1"/>
              </p:cNvPicPr>
              <p:nvPr/>
            </p:nvPicPr>
            <p:blipFill>
              <a:blip r:embed="rId3"/>
              <a:stretch>
                <a:fillRect/>
              </a:stretch>
            </p:blipFill>
            <p:spPr>
              <a:xfrm rot="17808113">
                <a:off x="-811965" y="3707695"/>
                <a:ext cx="1261536" cy="1261536"/>
              </a:xfrm>
              <a:prstGeom prst="rect">
                <a:avLst/>
              </a:prstGeom>
            </p:spPr>
          </p:pic>
          <p:pic>
            <p:nvPicPr>
              <p:cNvPr id="1972" name="Picture 1971" descr="A close up of a leaf&#10;&#10;Description automatically generated">
                <a:extLst>
                  <a:ext uri="{FF2B5EF4-FFF2-40B4-BE49-F238E27FC236}">
                    <a16:creationId xmlns:a16="http://schemas.microsoft.com/office/drawing/2014/main" id="{40CD10DA-8F49-ED5C-4640-EE419BF21AE7}"/>
                  </a:ext>
                </a:extLst>
              </p:cNvPr>
              <p:cNvPicPr>
                <a:picLocks noChangeAspect="1"/>
              </p:cNvPicPr>
              <p:nvPr/>
            </p:nvPicPr>
            <p:blipFill>
              <a:blip r:embed="rId2"/>
              <a:stretch>
                <a:fillRect/>
              </a:stretch>
            </p:blipFill>
            <p:spPr>
              <a:xfrm rot="20412110">
                <a:off x="11208123" y="3685231"/>
                <a:ext cx="1357267" cy="1443900"/>
              </a:xfrm>
              <a:prstGeom prst="rect">
                <a:avLst/>
              </a:prstGeom>
            </p:spPr>
          </p:pic>
          <p:pic>
            <p:nvPicPr>
              <p:cNvPr id="1973" name="Picture 1972" descr="A green leaf on a black background&#10;&#10;Description automatically generated">
                <a:extLst>
                  <a:ext uri="{FF2B5EF4-FFF2-40B4-BE49-F238E27FC236}">
                    <a16:creationId xmlns:a16="http://schemas.microsoft.com/office/drawing/2014/main" id="{CF1D8CE0-88E0-236A-52D4-8DFA009D5FDB}"/>
                  </a:ext>
                </a:extLst>
              </p:cNvPr>
              <p:cNvPicPr>
                <a:picLocks noChangeAspect="1"/>
              </p:cNvPicPr>
              <p:nvPr/>
            </p:nvPicPr>
            <p:blipFill>
              <a:blip r:embed="rId3"/>
              <a:stretch>
                <a:fillRect/>
              </a:stretch>
            </p:blipFill>
            <p:spPr>
              <a:xfrm rot="17808113" flipV="1">
                <a:off x="12043700" y="2055471"/>
                <a:ext cx="1387504" cy="1387504"/>
              </a:xfrm>
              <a:prstGeom prst="rect">
                <a:avLst/>
              </a:prstGeom>
            </p:spPr>
          </p:pic>
          <p:pic>
            <p:nvPicPr>
              <p:cNvPr id="1974" name="Picture 1973" descr="A green leaf on a black background&#10;&#10;Description automatically generated">
                <a:extLst>
                  <a:ext uri="{FF2B5EF4-FFF2-40B4-BE49-F238E27FC236}">
                    <a16:creationId xmlns:a16="http://schemas.microsoft.com/office/drawing/2014/main" id="{A31AA1BA-CAAB-4364-E215-DB1D3FA5F524}"/>
                  </a:ext>
                </a:extLst>
              </p:cNvPr>
              <p:cNvPicPr>
                <a:picLocks noChangeAspect="1"/>
              </p:cNvPicPr>
              <p:nvPr/>
            </p:nvPicPr>
            <p:blipFill>
              <a:blip r:embed="rId3"/>
              <a:stretch>
                <a:fillRect/>
              </a:stretch>
            </p:blipFill>
            <p:spPr>
              <a:xfrm>
                <a:off x="11519925" y="152432"/>
                <a:ext cx="1486589" cy="1486589"/>
              </a:xfrm>
              <a:prstGeom prst="rect">
                <a:avLst/>
              </a:prstGeom>
            </p:spPr>
          </p:pic>
          <p:pic>
            <p:nvPicPr>
              <p:cNvPr id="1975" name="Picture 1974" descr="A green leaf on a black background&#10;&#10;Description automatically generated">
                <a:extLst>
                  <a:ext uri="{FF2B5EF4-FFF2-40B4-BE49-F238E27FC236}">
                    <a16:creationId xmlns:a16="http://schemas.microsoft.com/office/drawing/2014/main" id="{11581C28-07B2-8EC8-3196-4D430B99050D}"/>
                  </a:ext>
                </a:extLst>
              </p:cNvPr>
              <p:cNvPicPr>
                <a:picLocks noChangeAspect="1"/>
              </p:cNvPicPr>
              <p:nvPr/>
            </p:nvPicPr>
            <p:blipFill>
              <a:blip r:embed="rId3"/>
              <a:stretch>
                <a:fillRect/>
              </a:stretch>
            </p:blipFill>
            <p:spPr>
              <a:xfrm>
                <a:off x="11674266" y="4953076"/>
                <a:ext cx="1486589" cy="1486589"/>
              </a:xfrm>
              <a:prstGeom prst="rect">
                <a:avLst/>
              </a:prstGeom>
            </p:spPr>
          </p:pic>
          <p:pic>
            <p:nvPicPr>
              <p:cNvPr id="1976" name="Picture 1975" descr="A green leaf on a black background&#10;&#10;Description automatically generated">
                <a:extLst>
                  <a:ext uri="{FF2B5EF4-FFF2-40B4-BE49-F238E27FC236}">
                    <a16:creationId xmlns:a16="http://schemas.microsoft.com/office/drawing/2014/main" id="{32D50E75-E917-B43C-E0B1-D2A97DECA3A5}"/>
                  </a:ext>
                </a:extLst>
              </p:cNvPr>
              <p:cNvPicPr>
                <a:picLocks noChangeAspect="1"/>
              </p:cNvPicPr>
              <p:nvPr/>
            </p:nvPicPr>
            <p:blipFill>
              <a:blip r:embed="rId3"/>
              <a:stretch>
                <a:fillRect/>
              </a:stretch>
            </p:blipFill>
            <p:spPr>
              <a:xfrm>
                <a:off x="12325116" y="6356931"/>
                <a:ext cx="1486589" cy="1486589"/>
              </a:xfrm>
              <a:prstGeom prst="rect">
                <a:avLst/>
              </a:prstGeom>
            </p:spPr>
          </p:pic>
          <p:pic>
            <p:nvPicPr>
              <p:cNvPr id="1977" name="Picture 1976" descr="A green leaf on a black background&#10;&#10;Description automatically generated">
                <a:extLst>
                  <a:ext uri="{FF2B5EF4-FFF2-40B4-BE49-F238E27FC236}">
                    <a16:creationId xmlns:a16="http://schemas.microsoft.com/office/drawing/2014/main" id="{B12D1C68-7417-09B0-40F4-7FC71576F77C}"/>
                  </a:ext>
                </a:extLst>
              </p:cNvPr>
              <p:cNvPicPr>
                <a:picLocks noChangeAspect="1"/>
              </p:cNvPicPr>
              <p:nvPr/>
            </p:nvPicPr>
            <p:blipFill>
              <a:blip r:embed="rId3"/>
              <a:stretch>
                <a:fillRect/>
              </a:stretch>
            </p:blipFill>
            <p:spPr>
              <a:xfrm>
                <a:off x="6315055" y="9639229"/>
                <a:ext cx="941360" cy="941360"/>
              </a:xfrm>
              <a:prstGeom prst="rect">
                <a:avLst/>
              </a:prstGeom>
            </p:spPr>
          </p:pic>
          <p:pic>
            <p:nvPicPr>
              <p:cNvPr id="1978" name="Picture 1977" descr="A close up of a leaf&#10;&#10;Description automatically generated">
                <a:extLst>
                  <a:ext uri="{FF2B5EF4-FFF2-40B4-BE49-F238E27FC236}">
                    <a16:creationId xmlns:a16="http://schemas.microsoft.com/office/drawing/2014/main" id="{79C1403E-9DA0-BA3C-471C-D8D6D2F79ED1}"/>
                  </a:ext>
                </a:extLst>
              </p:cNvPr>
              <p:cNvPicPr>
                <a:picLocks noChangeAspect="1"/>
              </p:cNvPicPr>
              <p:nvPr/>
            </p:nvPicPr>
            <p:blipFill>
              <a:blip r:embed="rId2"/>
              <a:stretch>
                <a:fillRect/>
              </a:stretch>
            </p:blipFill>
            <p:spPr>
              <a:xfrm rot="3815073">
                <a:off x="117479" y="10356107"/>
                <a:ext cx="1086002" cy="1155321"/>
              </a:xfrm>
              <a:prstGeom prst="rect">
                <a:avLst/>
              </a:prstGeom>
            </p:spPr>
          </p:pic>
          <p:pic>
            <p:nvPicPr>
              <p:cNvPr id="1979" name="Picture 1978" descr="A green leaf on a black background&#10;&#10;Description automatically generated">
                <a:extLst>
                  <a:ext uri="{FF2B5EF4-FFF2-40B4-BE49-F238E27FC236}">
                    <a16:creationId xmlns:a16="http://schemas.microsoft.com/office/drawing/2014/main" id="{9B7A55D4-A4FF-76BA-4F91-1547D286A5EE}"/>
                  </a:ext>
                </a:extLst>
              </p:cNvPr>
              <p:cNvPicPr>
                <a:picLocks noChangeAspect="1"/>
              </p:cNvPicPr>
              <p:nvPr/>
            </p:nvPicPr>
            <p:blipFill>
              <a:blip r:embed="rId3"/>
              <a:stretch>
                <a:fillRect/>
              </a:stretch>
            </p:blipFill>
            <p:spPr>
              <a:xfrm rot="19368868">
                <a:off x="9887897" y="10213108"/>
                <a:ext cx="941360" cy="941360"/>
              </a:xfrm>
              <a:prstGeom prst="rect">
                <a:avLst/>
              </a:prstGeom>
            </p:spPr>
          </p:pic>
          <p:pic>
            <p:nvPicPr>
              <p:cNvPr id="1980" name="Picture 1979" descr="A close up of a leaf&#10;&#10;Description automatically generated">
                <a:extLst>
                  <a:ext uri="{FF2B5EF4-FFF2-40B4-BE49-F238E27FC236}">
                    <a16:creationId xmlns:a16="http://schemas.microsoft.com/office/drawing/2014/main" id="{D8FD3951-88CB-92B1-2939-791794299E29}"/>
                  </a:ext>
                </a:extLst>
              </p:cNvPr>
              <p:cNvPicPr>
                <a:picLocks noChangeAspect="1"/>
              </p:cNvPicPr>
              <p:nvPr/>
            </p:nvPicPr>
            <p:blipFill>
              <a:blip r:embed="rId2"/>
              <a:stretch>
                <a:fillRect/>
              </a:stretch>
            </p:blipFill>
            <p:spPr>
              <a:xfrm rot="3168868">
                <a:off x="4886590" y="10514066"/>
                <a:ext cx="775033" cy="824503"/>
              </a:xfrm>
              <a:prstGeom prst="rect">
                <a:avLst/>
              </a:prstGeom>
            </p:spPr>
          </p:pic>
          <p:pic>
            <p:nvPicPr>
              <p:cNvPr id="1981" name="Picture 1980" descr="A green leaf on a black background&#10;&#10;Description automatically generated">
                <a:extLst>
                  <a:ext uri="{FF2B5EF4-FFF2-40B4-BE49-F238E27FC236}">
                    <a16:creationId xmlns:a16="http://schemas.microsoft.com/office/drawing/2014/main" id="{B9151912-A116-908A-31BE-7FDA2B276AB3}"/>
                  </a:ext>
                </a:extLst>
              </p:cNvPr>
              <p:cNvPicPr>
                <a:picLocks noChangeAspect="1"/>
              </p:cNvPicPr>
              <p:nvPr/>
            </p:nvPicPr>
            <p:blipFill>
              <a:blip r:embed="rId3"/>
              <a:stretch>
                <a:fillRect/>
              </a:stretch>
            </p:blipFill>
            <p:spPr>
              <a:xfrm>
                <a:off x="1369780" y="9369324"/>
                <a:ext cx="1486589" cy="1486589"/>
              </a:xfrm>
              <a:prstGeom prst="rect">
                <a:avLst/>
              </a:prstGeom>
            </p:spPr>
          </p:pic>
          <p:pic>
            <p:nvPicPr>
              <p:cNvPr id="1982" name="Picture 1981" descr="A close up of a leaf&#10;&#10;Description automatically generated">
                <a:extLst>
                  <a:ext uri="{FF2B5EF4-FFF2-40B4-BE49-F238E27FC236}">
                    <a16:creationId xmlns:a16="http://schemas.microsoft.com/office/drawing/2014/main" id="{9431EDA8-66A4-09F7-12E9-27A083275285}"/>
                  </a:ext>
                </a:extLst>
              </p:cNvPr>
              <p:cNvPicPr>
                <a:picLocks noChangeAspect="1"/>
              </p:cNvPicPr>
              <p:nvPr/>
            </p:nvPicPr>
            <p:blipFill>
              <a:blip r:embed="rId2"/>
              <a:stretch>
                <a:fillRect/>
              </a:stretch>
            </p:blipFill>
            <p:spPr>
              <a:xfrm rot="18954891">
                <a:off x="8037262" y="9186604"/>
                <a:ext cx="1287251" cy="1369415"/>
              </a:xfrm>
              <a:prstGeom prst="rect">
                <a:avLst/>
              </a:prstGeom>
            </p:spPr>
          </p:pic>
        </p:grpSp>
        <p:grpSp>
          <p:nvGrpSpPr>
            <p:cNvPr id="1919" name="Group 1918">
              <a:extLst>
                <a:ext uri="{FF2B5EF4-FFF2-40B4-BE49-F238E27FC236}">
                  <a16:creationId xmlns:a16="http://schemas.microsoft.com/office/drawing/2014/main" id="{FD7B8F9B-B3B9-79BA-A6ED-D1610A534EB6}"/>
                </a:ext>
              </a:extLst>
            </p:cNvPr>
            <p:cNvGrpSpPr/>
            <p:nvPr/>
          </p:nvGrpSpPr>
          <p:grpSpPr>
            <a:xfrm>
              <a:off x="1365546" y="78649480"/>
              <a:ext cx="8748711" cy="14182236"/>
              <a:chOff x="1593512" y="-1920690"/>
              <a:chExt cx="8748711" cy="14182236"/>
            </a:xfrm>
          </p:grpSpPr>
          <p:pic>
            <p:nvPicPr>
              <p:cNvPr id="1920" name="Picture 1919" descr="A green leaf on a black background&#10;&#10;Description automatically generated">
                <a:extLst>
                  <a:ext uri="{FF2B5EF4-FFF2-40B4-BE49-F238E27FC236}">
                    <a16:creationId xmlns:a16="http://schemas.microsoft.com/office/drawing/2014/main" id="{EE0ECC3D-6472-3972-E48E-DDA90C8CD2D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0"/>
                        </a14:imgEffect>
                      </a14:imgLayer>
                    </a14:imgProps>
                  </a:ext>
                </a:extLst>
              </a:blip>
              <a:stretch>
                <a:fillRect/>
              </a:stretch>
            </p:blipFill>
            <p:spPr>
              <a:xfrm>
                <a:off x="2296080" y="-1920690"/>
                <a:ext cx="3002128" cy="3002128"/>
              </a:xfrm>
              <a:prstGeom prst="rect">
                <a:avLst/>
              </a:prstGeom>
            </p:spPr>
          </p:pic>
          <p:pic>
            <p:nvPicPr>
              <p:cNvPr id="1921" name="Picture 1920" descr="A green leaf on a black background&#10;&#10;Description automatically generated">
                <a:extLst>
                  <a:ext uri="{FF2B5EF4-FFF2-40B4-BE49-F238E27FC236}">
                    <a16:creationId xmlns:a16="http://schemas.microsoft.com/office/drawing/2014/main" id="{4F042183-00F5-495F-4A13-A46536022768}"/>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20"/>
                        </a14:imgEffect>
                      </a14:imgLayer>
                    </a14:imgProps>
                  </a:ext>
                </a:extLst>
              </a:blip>
              <a:stretch>
                <a:fillRect/>
              </a:stretch>
            </p:blipFill>
            <p:spPr>
              <a:xfrm rot="20060735">
                <a:off x="6475565" y="-729385"/>
                <a:ext cx="3002128" cy="3002128"/>
              </a:xfrm>
              <a:prstGeom prst="rect">
                <a:avLst/>
              </a:prstGeom>
            </p:spPr>
          </p:pic>
          <p:pic>
            <p:nvPicPr>
              <p:cNvPr id="1922" name="Picture 1921" descr="A green leaf on a black background&#10;&#10;Description automatically generated">
                <a:extLst>
                  <a:ext uri="{FF2B5EF4-FFF2-40B4-BE49-F238E27FC236}">
                    <a16:creationId xmlns:a16="http://schemas.microsoft.com/office/drawing/2014/main" id="{41B01022-ED03-8D49-5953-7BC6DE5A0C76}"/>
                  </a:ext>
                </a:extLst>
              </p:cNvPr>
              <p:cNvPicPr>
                <a:picLocks noChangeAspect="1"/>
              </p:cNvPicPr>
              <p:nvPr/>
            </p:nvPicPr>
            <p:blipFill>
              <a:blip r:embed="rId4">
                <a:extLst>
                  <a:ext uri="{BEBA8EAE-BF5A-486C-A8C5-ECC9F3942E4B}">
                    <a14:imgProps xmlns:a14="http://schemas.microsoft.com/office/drawing/2010/main">
                      <a14:imgLayer r:embed="rId7">
                        <a14:imgEffect>
                          <a14:artisticBlur radius="20"/>
                        </a14:imgEffect>
                      </a14:imgLayer>
                    </a14:imgProps>
                  </a:ext>
                </a:extLst>
              </a:blip>
              <a:stretch>
                <a:fillRect/>
              </a:stretch>
            </p:blipFill>
            <p:spPr>
              <a:xfrm rot="1287373">
                <a:off x="1593512" y="822863"/>
                <a:ext cx="3002128" cy="3002128"/>
              </a:xfrm>
              <a:prstGeom prst="rect">
                <a:avLst/>
              </a:prstGeom>
            </p:spPr>
          </p:pic>
          <p:pic>
            <p:nvPicPr>
              <p:cNvPr id="1923" name="Picture 1922">
                <a:extLst>
                  <a:ext uri="{FF2B5EF4-FFF2-40B4-BE49-F238E27FC236}">
                    <a16:creationId xmlns:a16="http://schemas.microsoft.com/office/drawing/2014/main" id="{E3A9BFBA-4D27-BDEE-4DC9-C407862FE68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0"/>
                        </a14:imgEffect>
                      </a14:imgLayer>
                    </a14:imgProps>
                  </a:ext>
                </a:extLst>
              </a:blip>
              <a:stretch>
                <a:fillRect/>
              </a:stretch>
            </p:blipFill>
            <p:spPr>
              <a:xfrm rot="20326690">
                <a:off x="5935773" y="2174013"/>
                <a:ext cx="2458774" cy="2615521"/>
              </a:xfrm>
              <a:prstGeom prst="rect">
                <a:avLst/>
              </a:prstGeom>
            </p:spPr>
          </p:pic>
          <p:pic>
            <p:nvPicPr>
              <p:cNvPr id="1924" name="Picture 1923">
                <a:extLst>
                  <a:ext uri="{FF2B5EF4-FFF2-40B4-BE49-F238E27FC236}">
                    <a16:creationId xmlns:a16="http://schemas.microsoft.com/office/drawing/2014/main" id="{2831CE12-A5B5-E356-864E-F8F5A24C7CDA}"/>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20"/>
                        </a14:imgEffect>
                      </a14:imgLayer>
                    </a14:imgProps>
                  </a:ext>
                </a:extLst>
              </a:blip>
              <a:stretch>
                <a:fillRect/>
              </a:stretch>
            </p:blipFill>
            <p:spPr>
              <a:xfrm rot="350713">
                <a:off x="4486755" y="-528700"/>
                <a:ext cx="2458774" cy="2615521"/>
              </a:xfrm>
              <a:prstGeom prst="rect">
                <a:avLst/>
              </a:prstGeom>
            </p:spPr>
          </p:pic>
          <p:pic>
            <p:nvPicPr>
              <p:cNvPr id="1925" name="Picture 1924">
                <a:extLst>
                  <a:ext uri="{FF2B5EF4-FFF2-40B4-BE49-F238E27FC236}">
                    <a16:creationId xmlns:a16="http://schemas.microsoft.com/office/drawing/2014/main" id="{44237ED9-8F75-8666-C9E3-D332359E63A2}"/>
                  </a:ext>
                </a:extLst>
              </p:cNvPr>
              <p:cNvPicPr>
                <a:picLocks noChangeAspect="1"/>
              </p:cNvPicPr>
              <p:nvPr/>
            </p:nvPicPr>
            <p:blipFill>
              <a:blip r:embed="rId8">
                <a:extLst>
                  <a:ext uri="{BEBA8EAE-BF5A-486C-A8C5-ECC9F3942E4B}">
                    <a14:imgProps xmlns:a14="http://schemas.microsoft.com/office/drawing/2010/main">
                      <a14:imgLayer r:embed="rId11">
                        <a14:imgEffect>
                          <a14:artisticBlur radius="20"/>
                        </a14:imgEffect>
                      </a14:imgLayer>
                    </a14:imgProps>
                  </a:ext>
                </a:extLst>
              </a:blip>
              <a:stretch>
                <a:fillRect/>
              </a:stretch>
            </p:blipFill>
            <p:spPr>
              <a:xfrm rot="14701144">
                <a:off x="5764638" y="5140101"/>
                <a:ext cx="2458774" cy="2615521"/>
              </a:xfrm>
              <a:prstGeom prst="rect">
                <a:avLst/>
              </a:prstGeom>
            </p:spPr>
          </p:pic>
          <p:pic>
            <p:nvPicPr>
              <p:cNvPr id="1926" name="Picture 1925" descr="A green leaf on a black background&#10;&#10;Description automatically generated">
                <a:extLst>
                  <a:ext uri="{FF2B5EF4-FFF2-40B4-BE49-F238E27FC236}">
                    <a16:creationId xmlns:a16="http://schemas.microsoft.com/office/drawing/2014/main" id="{4052AB31-B5C3-1E57-4989-4B26F48B28B0}"/>
                  </a:ext>
                </a:extLst>
              </p:cNvPr>
              <p:cNvPicPr>
                <a:picLocks noChangeAspect="1"/>
              </p:cNvPicPr>
              <p:nvPr/>
            </p:nvPicPr>
            <p:blipFill>
              <a:blip r:embed="rId4">
                <a:extLst>
                  <a:ext uri="{BEBA8EAE-BF5A-486C-A8C5-ECC9F3942E4B}">
                    <a14:imgProps xmlns:a14="http://schemas.microsoft.com/office/drawing/2010/main">
                      <a14:imgLayer r:embed="rId12">
                        <a14:imgEffect>
                          <a14:artisticBlur radius="20"/>
                        </a14:imgEffect>
                      </a14:imgLayer>
                    </a14:imgProps>
                  </a:ext>
                </a:extLst>
              </a:blip>
              <a:stretch>
                <a:fillRect/>
              </a:stretch>
            </p:blipFill>
            <p:spPr>
              <a:xfrm>
                <a:off x="2726417" y="2413686"/>
                <a:ext cx="3002128" cy="3002128"/>
              </a:xfrm>
              <a:prstGeom prst="rect">
                <a:avLst/>
              </a:prstGeom>
            </p:spPr>
          </p:pic>
          <p:pic>
            <p:nvPicPr>
              <p:cNvPr id="1927" name="Picture 1926" descr="A green leaf on a black background&#10;&#10;Description automatically generated">
                <a:extLst>
                  <a:ext uri="{FF2B5EF4-FFF2-40B4-BE49-F238E27FC236}">
                    <a16:creationId xmlns:a16="http://schemas.microsoft.com/office/drawing/2014/main" id="{93101D7A-FDF2-D37A-F975-1AA258EC9682}"/>
                  </a:ext>
                </a:extLst>
              </p:cNvPr>
              <p:cNvPicPr>
                <a:picLocks noChangeAspect="1"/>
              </p:cNvPicPr>
              <p:nvPr/>
            </p:nvPicPr>
            <p:blipFill>
              <a:blip r:embed="rId4">
                <a:extLst>
                  <a:ext uri="{BEBA8EAE-BF5A-486C-A8C5-ECC9F3942E4B}">
                    <a14:imgProps xmlns:a14="http://schemas.microsoft.com/office/drawing/2010/main">
                      <a14:imgLayer r:embed="rId13">
                        <a14:imgEffect>
                          <a14:artisticBlur radius="20"/>
                        </a14:imgEffect>
                      </a14:imgLayer>
                    </a14:imgProps>
                  </a:ext>
                </a:extLst>
              </a:blip>
              <a:stretch>
                <a:fillRect/>
              </a:stretch>
            </p:blipFill>
            <p:spPr>
              <a:xfrm rot="20060735">
                <a:off x="7251318" y="3293123"/>
                <a:ext cx="3002128" cy="3002128"/>
              </a:xfrm>
              <a:prstGeom prst="rect">
                <a:avLst/>
              </a:prstGeom>
            </p:spPr>
          </p:pic>
          <p:pic>
            <p:nvPicPr>
              <p:cNvPr id="1928" name="Picture 1927" descr="A green leaf on a black background&#10;&#10;Description automatically generated">
                <a:extLst>
                  <a:ext uri="{FF2B5EF4-FFF2-40B4-BE49-F238E27FC236}">
                    <a16:creationId xmlns:a16="http://schemas.microsoft.com/office/drawing/2014/main" id="{E23D7CF2-14FA-54DC-5F0B-C55D876404BB}"/>
                  </a:ext>
                </a:extLst>
              </p:cNvPr>
              <p:cNvPicPr>
                <a:picLocks noChangeAspect="1"/>
              </p:cNvPicPr>
              <p:nvPr/>
            </p:nvPicPr>
            <p:blipFill>
              <a:blip r:embed="rId4">
                <a:extLst>
                  <a:ext uri="{BEBA8EAE-BF5A-486C-A8C5-ECC9F3942E4B}">
                    <a14:imgProps xmlns:a14="http://schemas.microsoft.com/office/drawing/2010/main">
                      <a14:imgLayer r:embed="rId14">
                        <a14:imgEffect>
                          <a14:artisticBlur radius="20"/>
                        </a14:imgEffect>
                      </a14:imgLayer>
                    </a14:imgProps>
                  </a:ext>
                </a:extLst>
              </a:blip>
              <a:stretch>
                <a:fillRect/>
              </a:stretch>
            </p:blipFill>
            <p:spPr>
              <a:xfrm rot="1287373">
                <a:off x="1651638" y="4862500"/>
                <a:ext cx="3002128" cy="3002128"/>
              </a:xfrm>
              <a:prstGeom prst="rect">
                <a:avLst/>
              </a:prstGeom>
            </p:spPr>
          </p:pic>
          <p:pic>
            <p:nvPicPr>
              <p:cNvPr id="1929" name="Picture 1928">
                <a:extLst>
                  <a:ext uri="{FF2B5EF4-FFF2-40B4-BE49-F238E27FC236}">
                    <a16:creationId xmlns:a16="http://schemas.microsoft.com/office/drawing/2014/main" id="{A2249156-87BF-6C04-E8C8-936AC2A77F1F}"/>
                  </a:ext>
                </a:extLst>
              </p:cNvPr>
              <p:cNvPicPr>
                <a:picLocks noChangeAspect="1"/>
              </p:cNvPicPr>
              <p:nvPr/>
            </p:nvPicPr>
            <p:blipFill>
              <a:blip r:embed="rId8">
                <a:extLst>
                  <a:ext uri="{BEBA8EAE-BF5A-486C-A8C5-ECC9F3942E4B}">
                    <a14:imgProps xmlns:a14="http://schemas.microsoft.com/office/drawing/2010/main">
                      <a14:imgLayer r:embed="rId15">
                        <a14:imgEffect>
                          <a14:artisticBlur radius="20"/>
                        </a14:imgEffect>
                      </a14:imgLayer>
                    </a14:imgProps>
                  </a:ext>
                </a:extLst>
              </a:blip>
              <a:stretch>
                <a:fillRect/>
              </a:stretch>
            </p:blipFill>
            <p:spPr>
              <a:xfrm rot="20326690">
                <a:off x="7883449" y="6052228"/>
                <a:ext cx="2458774" cy="2615521"/>
              </a:xfrm>
              <a:prstGeom prst="rect">
                <a:avLst/>
              </a:prstGeom>
            </p:spPr>
          </p:pic>
          <p:pic>
            <p:nvPicPr>
              <p:cNvPr id="1930" name="Picture 1929">
                <a:extLst>
                  <a:ext uri="{FF2B5EF4-FFF2-40B4-BE49-F238E27FC236}">
                    <a16:creationId xmlns:a16="http://schemas.microsoft.com/office/drawing/2014/main" id="{2827B6F3-E68F-CA6C-E61A-207C004AD069}"/>
                  </a:ext>
                </a:extLst>
              </p:cNvPr>
              <p:cNvPicPr>
                <a:picLocks noChangeAspect="1"/>
              </p:cNvPicPr>
              <p:nvPr/>
            </p:nvPicPr>
            <p:blipFill>
              <a:blip r:embed="rId8">
                <a:extLst>
                  <a:ext uri="{BEBA8EAE-BF5A-486C-A8C5-ECC9F3942E4B}">
                    <a14:imgProps xmlns:a14="http://schemas.microsoft.com/office/drawing/2010/main">
                      <a14:imgLayer r:embed="rId16">
                        <a14:imgEffect>
                          <a14:artisticBlur radius="20"/>
                        </a14:imgEffect>
                      </a14:imgLayer>
                    </a14:imgProps>
                  </a:ext>
                </a:extLst>
              </a:blip>
              <a:stretch>
                <a:fillRect/>
              </a:stretch>
            </p:blipFill>
            <p:spPr>
              <a:xfrm rot="350713">
                <a:off x="3612018" y="7560102"/>
                <a:ext cx="2458774" cy="2615521"/>
              </a:xfrm>
              <a:prstGeom prst="rect">
                <a:avLst/>
              </a:prstGeom>
            </p:spPr>
          </p:pic>
          <p:pic>
            <p:nvPicPr>
              <p:cNvPr id="1931" name="Picture 1930">
                <a:extLst>
                  <a:ext uri="{FF2B5EF4-FFF2-40B4-BE49-F238E27FC236}">
                    <a16:creationId xmlns:a16="http://schemas.microsoft.com/office/drawing/2014/main" id="{A6CEFB13-953D-6A26-5AAF-AEEDF653F864}"/>
                  </a:ext>
                </a:extLst>
              </p:cNvPr>
              <p:cNvPicPr>
                <a:picLocks noChangeAspect="1"/>
              </p:cNvPicPr>
              <p:nvPr/>
            </p:nvPicPr>
            <p:blipFill>
              <a:blip r:embed="rId8">
                <a:extLst>
                  <a:ext uri="{BEBA8EAE-BF5A-486C-A8C5-ECC9F3942E4B}">
                    <a14:imgProps xmlns:a14="http://schemas.microsoft.com/office/drawing/2010/main">
                      <a14:imgLayer r:embed="rId17">
                        <a14:imgEffect>
                          <a14:artisticBlur radius="20"/>
                        </a14:imgEffect>
                      </a14:imgLayer>
                    </a14:imgProps>
                  </a:ext>
                </a:extLst>
              </a:blip>
              <a:stretch>
                <a:fillRect/>
              </a:stretch>
            </p:blipFill>
            <p:spPr>
              <a:xfrm rot="14701144">
                <a:off x="6833752" y="9147173"/>
                <a:ext cx="2458774" cy="2615521"/>
              </a:xfrm>
              <a:prstGeom prst="rect">
                <a:avLst/>
              </a:prstGeom>
            </p:spPr>
          </p:pic>
          <p:pic>
            <p:nvPicPr>
              <p:cNvPr id="1932" name="Picture 1931" descr="A green leaf on a black background&#10;&#10;Description automatically generated">
                <a:extLst>
                  <a:ext uri="{FF2B5EF4-FFF2-40B4-BE49-F238E27FC236}">
                    <a16:creationId xmlns:a16="http://schemas.microsoft.com/office/drawing/2014/main" id="{6E03EC63-3420-6724-DBA7-398BE5982EA3}"/>
                  </a:ext>
                </a:extLst>
              </p:cNvPr>
              <p:cNvPicPr>
                <a:picLocks noChangeAspect="1"/>
              </p:cNvPicPr>
              <p:nvPr/>
            </p:nvPicPr>
            <p:blipFill>
              <a:blip r:embed="rId4">
                <a:extLst>
                  <a:ext uri="{BEBA8EAE-BF5A-486C-A8C5-ECC9F3942E4B}">
                    <a14:imgProps xmlns:a14="http://schemas.microsoft.com/office/drawing/2010/main">
                      <a14:imgLayer r:embed="rId18">
                        <a14:imgEffect>
                          <a14:artisticBlur radius="20"/>
                        </a14:imgEffect>
                      </a14:imgLayer>
                    </a14:imgProps>
                  </a:ext>
                </a:extLst>
              </a:blip>
              <a:stretch>
                <a:fillRect/>
              </a:stretch>
            </p:blipFill>
            <p:spPr>
              <a:xfrm rot="17613773">
                <a:off x="1735264" y="9259418"/>
                <a:ext cx="3002128" cy="3002128"/>
              </a:xfrm>
              <a:prstGeom prst="rect">
                <a:avLst/>
              </a:prstGeom>
            </p:spPr>
          </p:pic>
        </p:grpSp>
      </p:grpSp>
      <p:sp>
        <p:nvSpPr>
          <p:cNvPr id="107" name="Rectangle 106">
            <a:extLst>
              <a:ext uri="{FF2B5EF4-FFF2-40B4-BE49-F238E27FC236}">
                <a16:creationId xmlns:a16="http://schemas.microsoft.com/office/drawing/2014/main" id="{59CAB3F5-C2AB-A605-8339-1455EAA44CBF}"/>
              </a:ext>
            </a:extLst>
          </p:cNvPr>
          <p:cNvSpPr/>
          <p:nvPr/>
        </p:nvSpPr>
        <p:spPr>
          <a:xfrm>
            <a:off x="332953" y="231674"/>
            <a:ext cx="11542197" cy="6404477"/>
          </a:xfrm>
          <a:prstGeom prst="rect">
            <a:avLst/>
          </a:prstGeom>
          <a:solidFill>
            <a:schemeClr val="dk1">
              <a:alpha val="6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B1CBD1E3-8105-36ED-AE53-61A2A5C304F7}"/>
              </a:ext>
            </a:extLst>
          </p:cNvPr>
          <p:cNvSpPr txBox="1"/>
          <p:nvPr/>
        </p:nvSpPr>
        <p:spPr>
          <a:xfrm>
            <a:off x="-367597" y="277654"/>
            <a:ext cx="3501456" cy="400110"/>
          </a:xfrm>
          <a:prstGeom prst="rect">
            <a:avLst/>
          </a:prstGeom>
          <a:noFill/>
        </p:spPr>
        <p:txBody>
          <a:bodyPr wrap="square" rtlCol="0">
            <a:spAutoFit/>
          </a:bodyPr>
          <a:lstStyle/>
          <a:p>
            <a:pPr algn="ctr"/>
            <a:r>
              <a:rPr lang="en-DK" sz="2000" b="1">
                <a:solidFill>
                  <a:schemeClr val="bg1"/>
                </a:solidFill>
                <a:latin typeface="ADLaM Display" panose="02010000000000000000" pitchFamily="2" charset="77"/>
                <a:ea typeface="ADLaM Display" panose="02010000000000000000" pitchFamily="2" charset="77"/>
                <a:cs typeface="ADLaM Display" panose="02010000000000000000" pitchFamily="2" charset="77"/>
              </a:rPr>
              <a:t>Hiking Project</a:t>
            </a:r>
          </a:p>
        </p:txBody>
      </p:sp>
      <p:pic>
        <p:nvPicPr>
          <p:cNvPr id="2" name="Picture 1">
            <a:extLst>
              <a:ext uri="{FF2B5EF4-FFF2-40B4-BE49-F238E27FC236}">
                <a16:creationId xmlns:a16="http://schemas.microsoft.com/office/drawing/2014/main" id="{31999939-1FD6-9C28-5300-A39F705251A0}"/>
              </a:ext>
            </a:extLst>
          </p:cNvPr>
          <p:cNvPicPr>
            <a:picLocks noChangeAspect="1"/>
          </p:cNvPicPr>
          <p:nvPr/>
        </p:nvPicPr>
        <p:blipFill>
          <a:blip r:embed="rId19"/>
          <a:stretch>
            <a:fillRect/>
          </a:stretch>
        </p:blipFill>
        <p:spPr>
          <a:xfrm rot="1164107">
            <a:off x="-5332" y="34461"/>
            <a:ext cx="553556" cy="553556"/>
          </a:xfrm>
          <a:prstGeom prst="rect">
            <a:avLst/>
          </a:prstGeom>
        </p:spPr>
      </p:pic>
      <p:sp>
        <p:nvSpPr>
          <p:cNvPr id="8" name="TextBox 7">
            <a:extLst>
              <a:ext uri="{FF2B5EF4-FFF2-40B4-BE49-F238E27FC236}">
                <a16:creationId xmlns:a16="http://schemas.microsoft.com/office/drawing/2014/main" id="{18ECBF7A-A8E0-C69B-2F9E-2A72932E1CEA}"/>
              </a:ext>
            </a:extLst>
          </p:cNvPr>
          <p:cNvSpPr txBox="1"/>
          <p:nvPr/>
        </p:nvSpPr>
        <p:spPr>
          <a:xfrm>
            <a:off x="3461531" y="387592"/>
            <a:ext cx="4866064" cy="707886"/>
          </a:xfrm>
          <a:prstGeom prst="rect">
            <a:avLst/>
          </a:prstGeom>
          <a:noFill/>
        </p:spPr>
        <p:txBody>
          <a:bodyPr wrap="square" rtlCol="0">
            <a:spAutoFit/>
          </a:bodyPr>
          <a:lstStyle/>
          <a:p>
            <a:pPr algn="ctr"/>
            <a:r>
              <a:rPr lang="en-DK" sz="400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Structure</a:t>
            </a:r>
          </a:p>
        </p:txBody>
      </p:sp>
      <p:sp>
        <p:nvSpPr>
          <p:cNvPr id="43" name="TextBox 42">
            <a:extLst>
              <a:ext uri="{FF2B5EF4-FFF2-40B4-BE49-F238E27FC236}">
                <a16:creationId xmlns:a16="http://schemas.microsoft.com/office/drawing/2014/main" id="{EA956A8E-B418-917C-3C1F-8E312FE80A71}"/>
              </a:ext>
            </a:extLst>
          </p:cNvPr>
          <p:cNvSpPr txBox="1"/>
          <p:nvPr/>
        </p:nvSpPr>
        <p:spPr>
          <a:xfrm>
            <a:off x="794730" y="1392249"/>
            <a:ext cx="10195865" cy="2092881"/>
          </a:xfrm>
          <a:prstGeom prst="rect">
            <a:avLst/>
          </a:prstGeom>
          <a:noFill/>
        </p:spPr>
        <p:txBody>
          <a:bodyPr wrap="square" rtlCol="0">
            <a:spAutoFit/>
          </a:bodyPr>
          <a:lstStyle/>
          <a:p>
            <a:pPr lvl="1"/>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342900" indent="-342900">
              <a:buFont typeface="Arial" panose="020B0604020202020204" pitchFamily="34" charset="0"/>
              <a:buChar char="•"/>
            </a:pPr>
            <a:r>
              <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Natural Language Processing (NLP)</a:t>
            </a:r>
          </a:p>
          <a:p>
            <a:pPr marL="800100" lvl="1" indent="-342900">
              <a:buFont typeface="Arial" panose="020B0604020202020204" pitchFamily="34" charset="0"/>
              <a:buChar char="•"/>
            </a:pPr>
            <a:r>
              <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Data enrichment as we analyse posts for keywords and create the columns / relationships.</a:t>
            </a:r>
          </a:p>
          <a:p>
            <a:pPr marL="800100" lvl="1" indent="-34290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a:p>
            <a:pPr marL="342900" indent="-342900">
              <a:buFont typeface="Arial" panose="020B0604020202020204" pitchFamily="34" charset="0"/>
              <a:buChar char="•"/>
            </a:pPr>
            <a:r>
              <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We will expand the DAG to include sentiment analysis</a:t>
            </a:r>
          </a:p>
          <a:p>
            <a:pPr marL="800100" lvl="1" indent="-342900">
              <a:buFont typeface="Arial" panose="020B0604020202020204" pitchFamily="34" charset="0"/>
              <a:buChar char="•"/>
            </a:pPr>
            <a:r>
              <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rPr>
              <a:t>Within this node we aggregate comments and decide the overall sentiment, thereby performing data reduction before once again enriching the final dataset. </a:t>
            </a:r>
          </a:p>
          <a:p>
            <a:pPr marL="342900" indent="-342900">
              <a:buFont typeface="Arial" panose="020B0604020202020204" pitchFamily="34" charset="0"/>
              <a:buChar char="•"/>
            </a:pPr>
            <a:endParaRPr lang="en-GB" sz="1600" dirty="0">
              <a:solidFill>
                <a:schemeClr val="bg1"/>
              </a:solidFill>
              <a:latin typeface="ADLaM Display" panose="02010000000000000000" pitchFamily="2" charset="77"/>
              <a:ea typeface="ADLaM Display" panose="02010000000000000000" pitchFamily="2" charset="77"/>
              <a:cs typeface="ADLaM Display" panose="02010000000000000000" pitchFamily="2" charset="77"/>
            </a:endParaRPr>
          </a:p>
        </p:txBody>
      </p:sp>
      <p:grpSp>
        <p:nvGrpSpPr>
          <p:cNvPr id="22" name="Group 21">
            <a:extLst>
              <a:ext uri="{FF2B5EF4-FFF2-40B4-BE49-F238E27FC236}">
                <a16:creationId xmlns:a16="http://schemas.microsoft.com/office/drawing/2014/main" id="{1FE06DCE-7F11-3D7A-EA11-72AAFB6B144C}"/>
              </a:ext>
            </a:extLst>
          </p:cNvPr>
          <p:cNvGrpSpPr/>
          <p:nvPr/>
        </p:nvGrpSpPr>
        <p:grpSpPr>
          <a:xfrm>
            <a:off x="-22821183" y="3745831"/>
            <a:ext cx="34149322" cy="2553367"/>
            <a:chOff x="-6912357" y="163116"/>
            <a:chExt cx="34149322" cy="2553367"/>
          </a:xfrm>
        </p:grpSpPr>
        <p:sp>
          <p:nvSpPr>
            <p:cNvPr id="23" name="Rounded Rectangle 22">
              <a:extLst>
                <a:ext uri="{FF2B5EF4-FFF2-40B4-BE49-F238E27FC236}">
                  <a16:creationId xmlns:a16="http://schemas.microsoft.com/office/drawing/2014/main" id="{BC6798B2-D849-0EB3-4BFE-B822EF1A1203}"/>
                </a:ext>
              </a:extLst>
            </p:cNvPr>
            <p:cNvSpPr/>
            <p:nvPr/>
          </p:nvSpPr>
          <p:spPr>
            <a:xfrm>
              <a:off x="24600643" y="177851"/>
              <a:ext cx="2636322" cy="2493042"/>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latin typeface="ADLaM Display"/>
                  <a:ea typeface="ADLaM Display"/>
                  <a:cs typeface="ADLaM Display"/>
                </a:rPr>
                <a:t>End</a:t>
              </a:r>
            </a:p>
          </p:txBody>
        </p:sp>
        <p:sp>
          <p:nvSpPr>
            <p:cNvPr id="24" name="Rounded Rectangle 23">
              <a:extLst>
                <a:ext uri="{FF2B5EF4-FFF2-40B4-BE49-F238E27FC236}">
                  <a16:creationId xmlns:a16="http://schemas.microsoft.com/office/drawing/2014/main" id="{A78114CF-D22C-BB00-893C-91AF0F4004C4}"/>
                </a:ext>
              </a:extLst>
            </p:cNvPr>
            <p:cNvSpPr/>
            <p:nvPr/>
          </p:nvSpPr>
          <p:spPr>
            <a:xfrm>
              <a:off x="12712599" y="163116"/>
              <a:ext cx="2636322" cy="249304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Perform NLP on Post data</a:t>
              </a:r>
              <a:endParaRPr lang="en-DK" sz="2000"/>
            </a:p>
          </p:txBody>
        </p:sp>
        <p:sp>
          <p:nvSpPr>
            <p:cNvPr id="25" name="Rounded Rectangle 24">
              <a:extLst>
                <a:ext uri="{FF2B5EF4-FFF2-40B4-BE49-F238E27FC236}">
                  <a16:creationId xmlns:a16="http://schemas.microsoft.com/office/drawing/2014/main" id="{E13A0964-E176-F847-FE4B-8C9FB5DFADC5}"/>
                </a:ext>
              </a:extLst>
            </p:cNvPr>
            <p:cNvSpPr/>
            <p:nvPr/>
          </p:nvSpPr>
          <p:spPr>
            <a:xfrm>
              <a:off x="20631761" y="223441"/>
              <a:ext cx="2636322" cy="249304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Create relationships from the NLP data in the graph database</a:t>
              </a:r>
              <a:endParaRPr lang="en-DK" sz="2000" dirty="0"/>
            </a:p>
          </p:txBody>
        </p:sp>
        <p:sp>
          <p:nvSpPr>
            <p:cNvPr id="26" name="Rounded Rectangle 25">
              <a:extLst>
                <a:ext uri="{FF2B5EF4-FFF2-40B4-BE49-F238E27FC236}">
                  <a16:creationId xmlns:a16="http://schemas.microsoft.com/office/drawing/2014/main" id="{206C9A16-C8F5-62A5-7B0B-B62C6376F196}"/>
                </a:ext>
              </a:extLst>
            </p:cNvPr>
            <p:cNvSpPr/>
            <p:nvPr/>
          </p:nvSpPr>
          <p:spPr>
            <a:xfrm>
              <a:off x="-3044826" y="177851"/>
              <a:ext cx="2636322" cy="249304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latin typeface="ADLaM Display"/>
                  <a:ea typeface="ADLaM Display"/>
                  <a:cs typeface="ADLaM Display"/>
                </a:rPr>
                <a:t>Scrape the Web (Save in Redis) </a:t>
              </a:r>
              <a:endParaRPr lang="en-GB" sz="2000">
                <a:solidFill>
                  <a:schemeClr val="tx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27" name="Rounded Rectangle 26">
              <a:extLst>
                <a:ext uri="{FF2B5EF4-FFF2-40B4-BE49-F238E27FC236}">
                  <a16:creationId xmlns:a16="http://schemas.microsoft.com/office/drawing/2014/main" id="{04EF0B97-D597-49CE-5361-EE42D5EBF455}"/>
                </a:ext>
              </a:extLst>
            </p:cNvPr>
            <p:cNvSpPr/>
            <p:nvPr/>
          </p:nvSpPr>
          <p:spPr>
            <a:xfrm>
              <a:off x="827229" y="174809"/>
              <a:ext cx="2636322" cy="249304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Clean Data</a:t>
              </a:r>
              <a:endParaRPr lang="en-DK" sz="2000"/>
            </a:p>
          </p:txBody>
        </p:sp>
        <p:sp>
          <p:nvSpPr>
            <p:cNvPr id="28" name="Rounded Rectangle 27">
              <a:extLst>
                <a:ext uri="{FF2B5EF4-FFF2-40B4-BE49-F238E27FC236}">
                  <a16:creationId xmlns:a16="http://schemas.microsoft.com/office/drawing/2014/main" id="{6190161B-A0F1-7AC8-03D9-70405246D67D}"/>
                </a:ext>
              </a:extLst>
            </p:cNvPr>
            <p:cNvSpPr/>
            <p:nvPr/>
          </p:nvSpPr>
          <p:spPr>
            <a:xfrm>
              <a:off x="4761759" y="163118"/>
              <a:ext cx="2636322" cy="249304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Save Data in Mongodb</a:t>
              </a:r>
              <a:endParaRPr lang="en-DK" sz="2000" dirty="0"/>
            </a:p>
          </p:txBody>
        </p:sp>
        <p:sp>
          <p:nvSpPr>
            <p:cNvPr id="29" name="Rounded Rectangle 7">
              <a:extLst>
                <a:ext uri="{FF2B5EF4-FFF2-40B4-BE49-F238E27FC236}">
                  <a16:creationId xmlns:a16="http://schemas.microsoft.com/office/drawing/2014/main" id="{011EB1A1-C2D0-2677-8A75-2D42D88718FA}"/>
                </a:ext>
              </a:extLst>
            </p:cNvPr>
            <p:cNvSpPr/>
            <p:nvPr/>
          </p:nvSpPr>
          <p:spPr>
            <a:xfrm>
              <a:off x="8760218" y="223441"/>
              <a:ext cx="2636322" cy="249304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dirty="0">
                  <a:solidFill>
                    <a:schemeClr val="tx1"/>
                  </a:solidFill>
                  <a:latin typeface="ADLaM Display"/>
                  <a:ea typeface="ADLaM Display"/>
                  <a:cs typeface="ADLaM Display"/>
                </a:rPr>
                <a:t>Call Reddit API</a:t>
              </a:r>
            </a:p>
            <a:p>
              <a:pPr algn="ctr"/>
              <a:r>
                <a:rPr lang="en-GB" sz="2000" dirty="0">
                  <a:solidFill>
                    <a:schemeClr val="tx1"/>
                  </a:solidFill>
                  <a:latin typeface="ADLaM Display"/>
                  <a:ea typeface="ADLaM Display"/>
                  <a:cs typeface="ADLaM Display"/>
                </a:rPr>
                <a:t>(Save in Redis)</a:t>
              </a:r>
            </a:p>
            <a:p>
              <a:pPr algn="ctr"/>
              <a:endParaRPr lang="en-DK" sz="2000" dirty="0">
                <a:solidFill>
                  <a:schemeClr val="tx1"/>
                </a:solidFill>
                <a:latin typeface="ADLaM Display"/>
                <a:ea typeface="ADLaM Display"/>
                <a:cs typeface="ADLaM Display"/>
              </a:endParaRPr>
            </a:p>
          </p:txBody>
        </p:sp>
        <p:sp>
          <p:nvSpPr>
            <p:cNvPr id="30" name="Rounded Rectangle 29">
              <a:extLst>
                <a:ext uri="{FF2B5EF4-FFF2-40B4-BE49-F238E27FC236}">
                  <a16:creationId xmlns:a16="http://schemas.microsoft.com/office/drawing/2014/main" id="{16194BFF-359E-8F31-7A5A-04FAB4D9DF51}"/>
                </a:ext>
              </a:extLst>
            </p:cNvPr>
            <p:cNvSpPr/>
            <p:nvPr/>
          </p:nvSpPr>
          <p:spPr>
            <a:xfrm>
              <a:off x="16695880" y="210838"/>
              <a:ext cx="2636322" cy="249304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Create Graph Database from DB in Neo4j</a:t>
              </a:r>
            </a:p>
          </p:txBody>
        </p:sp>
        <p:sp>
          <p:nvSpPr>
            <p:cNvPr id="31" name="Rounded Rectangle 30">
              <a:extLst>
                <a:ext uri="{FF2B5EF4-FFF2-40B4-BE49-F238E27FC236}">
                  <a16:creationId xmlns:a16="http://schemas.microsoft.com/office/drawing/2014/main" id="{93BF7CAE-AA31-B603-6B2F-FB38B1694EC2}"/>
                </a:ext>
              </a:extLst>
            </p:cNvPr>
            <p:cNvSpPr/>
            <p:nvPr/>
          </p:nvSpPr>
          <p:spPr>
            <a:xfrm>
              <a:off x="-6912357" y="181514"/>
              <a:ext cx="2636322" cy="2493042"/>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a:solidFill>
                    <a:schemeClr val="tx1"/>
                  </a:solidFill>
                  <a:latin typeface="ADLaM Display"/>
                  <a:ea typeface="ADLaM Display"/>
                  <a:cs typeface="ADLaM Display"/>
                </a:rPr>
                <a:t>Start</a:t>
              </a:r>
            </a:p>
          </p:txBody>
        </p:sp>
        <p:sp>
          <p:nvSpPr>
            <p:cNvPr id="32" name="Arrow: Right 14">
              <a:extLst>
                <a:ext uri="{FF2B5EF4-FFF2-40B4-BE49-F238E27FC236}">
                  <a16:creationId xmlns:a16="http://schemas.microsoft.com/office/drawing/2014/main" id="{273AE4AC-3BDD-F1BD-067E-DC8B0D9D62E0}"/>
                </a:ext>
              </a:extLst>
            </p:cNvPr>
            <p:cNvSpPr/>
            <p:nvPr/>
          </p:nvSpPr>
          <p:spPr>
            <a:xfrm>
              <a:off x="-362202" y="1236143"/>
              <a:ext cx="1184907" cy="370373"/>
            </a:xfrm>
            <a:prstGeom prst="right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3" name="Arrow: Right 11">
              <a:extLst>
                <a:ext uri="{FF2B5EF4-FFF2-40B4-BE49-F238E27FC236}">
                  <a16:creationId xmlns:a16="http://schemas.microsoft.com/office/drawing/2014/main" id="{C1239E33-6C04-5F5C-5F06-E9BF20FDF3E1}"/>
                </a:ext>
              </a:extLst>
            </p:cNvPr>
            <p:cNvSpPr/>
            <p:nvPr/>
          </p:nvSpPr>
          <p:spPr>
            <a:xfrm>
              <a:off x="-4229733" y="1272173"/>
              <a:ext cx="1184907" cy="370373"/>
            </a:xfrm>
            <a:prstGeom prst="rightArrow">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4" name="Arrow: Right 11">
              <a:extLst>
                <a:ext uri="{FF2B5EF4-FFF2-40B4-BE49-F238E27FC236}">
                  <a16:creationId xmlns:a16="http://schemas.microsoft.com/office/drawing/2014/main" id="{DB9B8BBA-7F22-DACE-1048-D620B52A9818}"/>
                </a:ext>
              </a:extLst>
            </p:cNvPr>
            <p:cNvSpPr/>
            <p:nvPr/>
          </p:nvSpPr>
          <p:spPr>
            <a:xfrm>
              <a:off x="23349941" y="1284776"/>
              <a:ext cx="1184907" cy="37037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5" name="Arrow: Right 11">
              <a:extLst>
                <a:ext uri="{FF2B5EF4-FFF2-40B4-BE49-F238E27FC236}">
                  <a16:creationId xmlns:a16="http://schemas.microsoft.com/office/drawing/2014/main" id="{FF6BD0E8-AA1D-8279-B448-49A28B7F6D29}"/>
                </a:ext>
              </a:extLst>
            </p:cNvPr>
            <p:cNvSpPr/>
            <p:nvPr/>
          </p:nvSpPr>
          <p:spPr>
            <a:xfrm>
              <a:off x="19465456" y="1284776"/>
              <a:ext cx="1184907" cy="370373"/>
            </a:xfrm>
            <a:prstGeom prst="rightArrow">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6" name="Arrow: Right 14">
              <a:extLst>
                <a:ext uri="{FF2B5EF4-FFF2-40B4-BE49-F238E27FC236}">
                  <a16:creationId xmlns:a16="http://schemas.microsoft.com/office/drawing/2014/main" id="{CC7B4765-6726-EC4D-DE8A-30A366BCC8F5}"/>
                </a:ext>
              </a:extLst>
            </p:cNvPr>
            <p:cNvSpPr/>
            <p:nvPr/>
          </p:nvSpPr>
          <p:spPr>
            <a:xfrm>
              <a:off x="3555004" y="1224454"/>
              <a:ext cx="1184907" cy="370373"/>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7" name="Arrow: Right 14">
              <a:extLst>
                <a:ext uri="{FF2B5EF4-FFF2-40B4-BE49-F238E27FC236}">
                  <a16:creationId xmlns:a16="http://schemas.microsoft.com/office/drawing/2014/main" id="{831F64F5-BF0E-2C62-FA0C-C1089D799AC4}"/>
                </a:ext>
              </a:extLst>
            </p:cNvPr>
            <p:cNvSpPr/>
            <p:nvPr/>
          </p:nvSpPr>
          <p:spPr>
            <a:xfrm>
              <a:off x="7454732" y="1242848"/>
              <a:ext cx="1184907" cy="370373"/>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8" name="Arrow: Right 14">
              <a:extLst>
                <a:ext uri="{FF2B5EF4-FFF2-40B4-BE49-F238E27FC236}">
                  <a16:creationId xmlns:a16="http://schemas.microsoft.com/office/drawing/2014/main" id="{4DEB091E-CF62-06FD-8BC7-01D2D99BB731}"/>
                </a:ext>
              </a:extLst>
            </p:cNvPr>
            <p:cNvSpPr/>
            <p:nvPr/>
          </p:nvSpPr>
          <p:spPr>
            <a:xfrm>
              <a:off x="11447411" y="1224452"/>
              <a:ext cx="1184907" cy="370373"/>
            </a:xfrm>
            <a:prstGeom prst="rightArrow">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9" name="Arrow: Right 14">
              <a:extLst>
                <a:ext uri="{FF2B5EF4-FFF2-40B4-BE49-F238E27FC236}">
                  <a16:creationId xmlns:a16="http://schemas.microsoft.com/office/drawing/2014/main" id="{D3625C75-891F-EAB2-F539-399D78048BE4}"/>
                </a:ext>
              </a:extLst>
            </p:cNvPr>
            <p:cNvSpPr/>
            <p:nvPr/>
          </p:nvSpPr>
          <p:spPr>
            <a:xfrm>
              <a:off x="15496574" y="1224451"/>
              <a:ext cx="1184907" cy="370373"/>
            </a:xfrm>
            <a:prstGeom prst="rightArrow">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Tree>
    <p:extLst>
      <p:ext uri="{BB962C8B-B14F-4D97-AF65-F5344CB8AC3E}">
        <p14:creationId xmlns:p14="http://schemas.microsoft.com/office/powerpoint/2010/main" val="640504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TotalTime>
  <Words>850</Words>
  <Application>Microsoft Macintosh PowerPoint</Application>
  <PresentationFormat>Widescreen</PresentationFormat>
  <Paragraphs>162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ADLaM Display</vt: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Marcos Bauch Mira</cp:lastModifiedBy>
  <cp:revision>357</cp:revision>
  <dcterms:created xsi:type="dcterms:W3CDTF">2023-11-20T09:51:55Z</dcterms:created>
  <dcterms:modified xsi:type="dcterms:W3CDTF">2024-01-04T13:19:22Z</dcterms:modified>
</cp:coreProperties>
</file>